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76" r:id="rId3"/>
    <p:sldId id="277" r:id="rId4"/>
    <p:sldId id="278" r:id="rId5"/>
    <p:sldId id="281" r:id="rId6"/>
    <p:sldId id="282" r:id="rId7"/>
    <p:sldId id="290" r:id="rId8"/>
    <p:sldId id="283" r:id="rId9"/>
    <p:sldId id="279" r:id="rId10"/>
    <p:sldId id="284" r:id="rId11"/>
    <p:sldId id="285" r:id="rId12"/>
    <p:sldId id="286" r:id="rId13"/>
    <p:sldId id="288" r:id="rId14"/>
    <p:sldId id="289" r:id="rId15"/>
    <p:sldId id="293" r:id="rId16"/>
    <p:sldId id="294" r:id="rId17"/>
    <p:sldId id="291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5" r:id="rId27"/>
    <p:sldId id="306" r:id="rId28"/>
    <p:sldId id="30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832016-E009-4733-9063-BB43E5AB2366}">
          <p14:sldIdLst>
            <p14:sldId id="256"/>
            <p14:sldId id="276"/>
            <p14:sldId id="277"/>
          </p14:sldIdLst>
        </p14:section>
        <p14:section name="RGB-D frame capture" id="{45750A11-B786-4F19-A431-D986BCBF8D6F}">
          <p14:sldIdLst>
            <p14:sldId id="278"/>
            <p14:sldId id="281"/>
            <p14:sldId id="282"/>
            <p14:sldId id="290"/>
            <p14:sldId id="283"/>
            <p14:sldId id="279"/>
          </p14:sldIdLst>
        </p14:section>
        <p14:section name="Correspondence matching" id="{D5BAF7E5-0D2C-44D6-BC76-0D876395744E}">
          <p14:sldIdLst>
            <p14:sldId id="284"/>
            <p14:sldId id="285"/>
            <p14:sldId id="286"/>
            <p14:sldId id="288"/>
          </p14:sldIdLst>
        </p14:section>
        <p14:section name="3D pose estimation" id="{E4E068A9-FC35-424A-8B6F-18C531349D2D}">
          <p14:sldIdLst>
            <p14:sldId id="289"/>
            <p14:sldId id="293"/>
            <p14:sldId id="294"/>
            <p14:sldId id="291"/>
            <p14:sldId id="295"/>
            <p14:sldId id="296"/>
            <p14:sldId id="297"/>
          </p14:sldIdLst>
        </p14:section>
        <p14:section name="Voxelgrid" id="{E31B82D4-1850-451D-99D6-C1C2256246A2}">
          <p14:sldIdLst>
            <p14:sldId id="298"/>
            <p14:sldId id="299"/>
            <p14:sldId id="300"/>
          </p14:sldIdLst>
        </p14:section>
        <p14:section name="Marching cubes" id="{E3677EA9-8382-4ED0-B142-4FE63A684914}">
          <p14:sldIdLst>
            <p14:sldId id="301"/>
            <p14:sldId id="302"/>
            <p14:sldId id="305"/>
          </p14:sldIdLst>
        </p14:section>
        <p14:section name="End" id="{5996D0C7-8F4E-45BD-AACA-8EEBAE2C700E}">
          <p14:sldIdLst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58lum@mytum.de" initials="g" lastIdx="1" clrIdx="0">
    <p:extLst>
      <p:ext uri="{19B8F6BF-5375-455C-9EA6-DF929625EA0E}">
        <p15:presenceInfo xmlns:p15="http://schemas.microsoft.com/office/powerpoint/2012/main" userId="dca2c7c9a58e3f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1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" Target="../slides/slide4.xml"/><Relationship Id="rId1" Type="http://schemas.openxmlformats.org/officeDocument/2006/relationships/image" Target="../media/image5.jpg"/><Relationship Id="rId6" Type="http://schemas.openxmlformats.org/officeDocument/2006/relationships/slide" Target="../slides/slide14.xml"/><Relationship Id="rId5" Type="http://schemas.openxmlformats.org/officeDocument/2006/relationships/image" Target="../media/image7.jpg"/><Relationship Id="rId10" Type="http://schemas.openxmlformats.org/officeDocument/2006/relationships/slide" Target="../slides/slide24.xml"/><Relationship Id="rId4" Type="http://schemas.openxmlformats.org/officeDocument/2006/relationships/slide" Target="../slides/slide10.xml"/><Relationship Id="rId9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1AD91-381E-488D-B539-B2083A59D4B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</dgm:pt>
    <dgm:pt modelId="{83E433D3-DEB3-4338-80A3-24F98F62CC56}">
      <dgm:prSet phldrT="[Text]" custT="1"/>
      <dgm:spPr/>
      <dgm:t>
        <a:bodyPr/>
        <a:lstStyle/>
        <a:p>
          <a:r>
            <a:rPr lang="de-DE" sz="2000" dirty="0"/>
            <a:t>RGB-D frame capture</a:t>
          </a:r>
        </a:p>
      </dgm:t>
    </dgm:pt>
    <dgm:pt modelId="{9247F318-283F-45DE-B85C-072F529C3A3F}" type="parTrans" cxnId="{B1B401C8-1323-4302-A73E-49FA704618CB}">
      <dgm:prSet/>
      <dgm:spPr/>
      <dgm:t>
        <a:bodyPr/>
        <a:lstStyle/>
        <a:p>
          <a:endParaRPr lang="de-DE"/>
        </a:p>
      </dgm:t>
    </dgm:pt>
    <dgm:pt modelId="{C861DBF4-D5CF-4811-AA98-854125A8D466}" type="sibTrans" cxnId="{B1B401C8-1323-4302-A73E-49FA704618CB}">
      <dgm:prSet/>
      <dgm:spPr/>
      <dgm:t>
        <a:bodyPr/>
        <a:lstStyle/>
        <a:p>
          <a:endParaRPr lang="de-DE"/>
        </a:p>
      </dgm:t>
    </dgm:pt>
    <dgm:pt modelId="{911E5FA7-19FF-4AC4-A576-FB11EF6A6028}">
      <dgm:prSet phldrT="[Text]" custT="1"/>
      <dgm:spPr/>
      <dgm:t>
        <a:bodyPr/>
        <a:lstStyle/>
        <a:p>
          <a:r>
            <a:rPr lang="de-DE" sz="2000" dirty="0"/>
            <a:t>Voxelgrid TSDF</a:t>
          </a:r>
        </a:p>
      </dgm:t>
    </dgm:pt>
    <dgm:pt modelId="{01B294C7-068C-459F-89A2-C509C59CD207}" type="parTrans" cxnId="{6D81D989-10F8-4F37-BEA6-B0B0EFDDF0C2}">
      <dgm:prSet/>
      <dgm:spPr/>
      <dgm:t>
        <a:bodyPr/>
        <a:lstStyle/>
        <a:p>
          <a:endParaRPr lang="de-DE"/>
        </a:p>
      </dgm:t>
    </dgm:pt>
    <dgm:pt modelId="{32B26C00-8DF1-4E0D-B3F7-33A53ABB061B}" type="sibTrans" cxnId="{6D81D989-10F8-4F37-BEA6-B0B0EFDDF0C2}">
      <dgm:prSet/>
      <dgm:spPr/>
      <dgm:t>
        <a:bodyPr/>
        <a:lstStyle/>
        <a:p>
          <a:endParaRPr lang="de-DE"/>
        </a:p>
      </dgm:t>
    </dgm:pt>
    <dgm:pt modelId="{C12166EE-8209-4C28-AD47-7D21701C1FE7}">
      <dgm:prSet phldrT="[Text]" custT="1"/>
      <dgm:spPr/>
      <dgm:t>
        <a:bodyPr/>
        <a:lstStyle/>
        <a:p>
          <a:r>
            <a:rPr lang="de-DE" sz="2000" dirty="0"/>
            <a:t>Marching Cubes surface</a:t>
          </a:r>
        </a:p>
      </dgm:t>
    </dgm:pt>
    <dgm:pt modelId="{56D02909-047C-48FD-BDAD-FFD6C06F56E5}" type="parTrans" cxnId="{8454CF05-F099-43EA-A045-A4D8136117AA}">
      <dgm:prSet/>
      <dgm:spPr/>
      <dgm:t>
        <a:bodyPr/>
        <a:lstStyle/>
        <a:p>
          <a:endParaRPr lang="de-DE"/>
        </a:p>
      </dgm:t>
    </dgm:pt>
    <dgm:pt modelId="{A4E07ECE-5C79-417D-B1F3-E30A31CF97E7}" type="sibTrans" cxnId="{8454CF05-F099-43EA-A045-A4D8136117AA}">
      <dgm:prSet/>
      <dgm:spPr/>
      <dgm:t>
        <a:bodyPr/>
        <a:lstStyle/>
        <a:p>
          <a:endParaRPr lang="de-DE"/>
        </a:p>
      </dgm:t>
    </dgm:pt>
    <dgm:pt modelId="{27E50D55-27C2-4A96-BDE1-0AFC93FB9635}">
      <dgm:prSet phldrT="[Text]" custT="1"/>
      <dgm:spPr/>
      <dgm:t>
        <a:bodyPr/>
        <a:lstStyle/>
        <a:p>
          <a:r>
            <a:rPr lang="de-DE" sz="2000" dirty="0"/>
            <a:t>Correspondence matching</a:t>
          </a:r>
        </a:p>
      </dgm:t>
    </dgm:pt>
    <dgm:pt modelId="{882FF946-0A11-48F8-8F95-A534513FE64F}" type="parTrans" cxnId="{C79147E1-F5A3-4B12-A4EB-271FC5AA173E}">
      <dgm:prSet/>
      <dgm:spPr/>
      <dgm:t>
        <a:bodyPr/>
        <a:lstStyle/>
        <a:p>
          <a:endParaRPr lang="de-DE"/>
        </a:p>
      </dgm:t>
    </dgm:pt>
    <dgm:pt modelId="{EBC6BD4B-BD59-4DB7-9976-BAD6B5029162}" type="sibTrans" cxnId="{C79147E1-F5A3-4B12-A4EB-271FC5AA173E}">
      <dgm:prSet/>
      <dgm:spPr/>
      <dgm:t>
        <a:bodyPr/>
        <a:lstStyle/>
        <a:p>
          <a:endParaRPr lang="de-DE"/>
        </a:p>
      </dgm:t>
    </dgm:pt>
    <dgm:pt modelId="{E3DECBF5-CA23-42DB-A183-99C7629F4D0F}">
      <dgm:prSet phldrT="[Text]" custT="1"/>
      <dgm:spPr/>
      <dgm:t>
        <a:bodyPr/>
        <a:lstStyle/>
        <a:p>
          <a:r>
            <a:rPr lang="de-DE" sz="2000" dirty="0"/>
            <a:t>Camera calibration</a:t>
          </a:r>
        </a:p>
      </dgm:t>
    </dgm:pt>
    <dgm:pt modelId="{997FF86F-57E9-4EEE-8CC6-A24B9ADEC6D2}" type="parTrans" cxnId="{9B42B35B-803A-4A11-972C-ED1DAB11DDC7}">
      <dgm:prSet/>
      <dgm:spPr/>
      <dgm:t>
        <a:bodyPr/>
        <a:lstStyle/>
        <a:p>
          <a:endParaRPr lang="de-DE"/>
        </a:p>
      </dgm:t>
    </dgm:pt>
    <dgm:pt modelId="{D41CC3A5-F3C0-4591-B0ED-11DB4FE48930}" type="sibTrans" cxnId="{9B42B35B-803A-4A11-972C-ED1DAB11DDC7}">
      <dgm:prSet/>
      <dgm:spPr/>
      <dgm:t>
        <a:bodyPr/>
        <a:lstStyle/>
        <a:p>
          <a:endParaRPr lang="de-DE"/>
        </a:p>
      </dgm:t>
    </dgm:pt>
    <dgm:pt modelId="{2502BA85-1E00-4C50-895D-E5BABB764A0B}" type="pres">
      <dgm:prSet presAssocID="{4B31AD91-381E-488D-B539-B2083A59D4BC}" presName="Name0" presStyleCnt="0">
        <dgm:presLayoutVars>
          <dgm:dir/>
          <dgm:animLvl val="lvl"/>
          <dgm:resizeHandles val="exact"/>
        </dgm:presLayoutVars>
      </dgm:prSet>
      <dgm:spPr/>
    </dgm:pt>
    <dgm:pt modelId="{1252AE1B-986F-4702-9ED8-AFF1162C785C}" type="pres">
      <dgm:prSet presAssocID="{4B31AD91-381E-488D-B539-B2083A59D4BC}" presName="tSp" presStyleCnt="0"/>
      <dgm:spPr/>
    </dgm:pt>
    <dgm:pt modelId="{A8324EAD-2A73-4FCD-B9BC-BA886CEEBA8A}" type="pres">
      <dgm:prSet presAssocID="{4B31AD91-381E-488D-B539-B2083A59D4BC}" presName="bSp" presStyleCnt="0"/>
      <dgm:spPr/>
    </dgm:pt>
    <dgm:pt modelId="{B45F42D8-1331-44E1-9241-69A0B7D7D8F5}" type="pres">
      <dgm:prSet presAssocID="{4B31AD91-381E-488D-B539-B2083A59D4BC}" presName="process" presStyleCnt="0"/>
      <dgm:spPr/>
    </dgm:pt>
    <dgm:pt modelId="{7387C194-61E8-47E5-B739-6DE0777F562B}" type="pres">
      <dgm:prSet presAssocID="{83E433D3-DEB3-4338-80A3-24F98F62CC56}" presName="composite1" presStyleCnt="0"/>
      <dgm:spPr/>
    </dgm:pt>
    <dgm:pt modelId="{F5A9AFF6-95FD-4EE2-A33D-CF17F642B762}" type="pres">
      <dgm:prSet presAssocID="{83E433D3-DEB3-4338-80A3-24F98F62CC56}" presName="dummyNode1" presStyleLbl="node1" presStyleIdx="0" presStyleCnt="5"/>
      <dgm:spPr/>
    </dgm:pt>
    <dgm:pt modelId="{4015A966-19CF-47A2-BF74-32662D4D6DF5}" type="pres">
      <dgm:prSet presAssocID="{83E433D3-DEB3-4338-80A3-24F98F62CC56}" presName="childNode1" presStyleLbl="bgAcc1" presStyleIdx="0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48D6FF0B-D151-43D1-840B-EBFF9D8D49ED}" type="pres">
      <dgm:prSet presAssocID="{83E433D3-DEB3-4338-80A3-24F98F62CC56}" presName="childNode1tx" presStyleLbl="bgAcc1" presStyleIdx="0" presStyleCnt="5">
        <dgm:presLayoutVars>
          <dgm:bulletEnabled val="1"/>
        </dgm:presLayoutVars>
      </dgm:prSet>
      <dgm:spPr/>
    </dgm:pt>
    <dgm:pt modelId="{E7F7E6D6-2E53-4BD5-B40A-89C051A97451}" type="pres">
      <dgm:prSet presAssocID="{83E433D3-DEB3-4338-80A3-24F98F62CC56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A2332DCA-8521-44C1-B3BF-5553C69C949B}" type="pres">
      <dgm:prSet presAssocID="{83E433D3-DEB3-4338-80A3-24F98F62CC56}" presName="connSite1" presStyleCnt="0"/>
      <dgm:spPr/>
    </dgm:pt>
    <dgm:pt modelId="{76DA1AA4-256E-446C-9667-F2F54F8A8693}" type="pres">
      <dgm:prSet presAssocID="{C861DBF4-D5CF-4811-AA98-854125A8D466}" presName="Name9" presStyleLbl="sibTrans2D1" presStyleIdx="0" presStyleCnt="4"/>
      <dgm:spPr/>
    </dgm:pt>
    <dgm:pt modelId="{F4146660-EC6B-4D99-AC9E-3029D0CAB746}" type="pres">
      <dgm:prSet presAssocID="{27E50D55-27C2-4A96-BDE1-0AFC93FB9635}" presName="composite2" presStyleCnt="0"/>
      <dgm:spPr/>
    </dgm:pt>
    <dgm:pt modelId="{FFFF7D49-351B-46ED-BA15-AA8482C1D5FE}" type="pres">
      <dgm:prSet presAssocID="{27E50D55-27C2-4A96-BDE1-0AFC93FB9635}" presName="dummyNode2" presStyleLbl="node1" presStyleIdx="0" presStyleCnt="5"/>
      <dgm:spPr/>
    </dgm:pt>
    <dgm:pt modelId="{ABB4E05B-4A1A-4B06-B59B-E7D986F4C321}" type="pres">
      <dgm:prSet presAssocID="{27E50D55-27C2-4A96-BDE1-0AFC93FB9635}" presName="childNode2" presStyleLbl="bgAcc1" presStyleIdx="1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0891BEE3-A744-403E-90D9-C7B4F59F17D8}" type="pres">
      <dgm:prSet presAssocID="{27E50D55-27C2-4A96-BDE1-0AFC93FB9635}" presName="childNode2tx" presStyleLbl="bgAcc1" presStyleIdx="1" presStyleCnt="5">
        <dgm:presLayoutVars>
          <dgm:bulletEnabled val="1"/>
        </dgm:presLayoutVars>
      </dgm:prSet>
      <dgm:spPr/>
    </dgm:pt>
    <dgm:pt modelId="{0A060EAB-8273-4FB3-B47B-E73417B019AE}" type="pres">
      <dgm:prSet presAssocID="{27E50D55-27C2-4A96-BDE1-0AFC93FB9635}" presName="parentNode2" presStyleLbl="node1" presStyleIdx="1" presStyleCnt="5" custScaleX="120511">
        <dgm:presLayoutVars>
          <dgm:chMax val="0"/>
          <dgm:bulletEnabled val="1"/>
        </dgm:presLayoutVars>
      </dgm:prSet>
      <dgm:spPr/>
    </dgm:pt>
    <dgm:pt modelId="{0BA18DCE-4A7D-49EA-9A05-5D7C4E436C7E}" type="pres">
      <dgm:prSet presAssocID="{27E50D55-27C2-4A96-BDE1-0AFC93FB9635}" presName="connSite2" presStyleCnt="0"/>
      <dgm:spPr/>
    </dgm:pt>
    <dgm:pt modelId="{84C69664-7CB1-4D06-8AB3-98DF22E97F90}" type="pres">
      <dgm:prSet presAssocID="{EBC6BD4B-BD59-4DB7-9976-BAD6B5029162}" presName="Name18" presStyleLbl="sibTrans2D1" presStyleIdx="1" presStyleCnt="4"/>
      <dgm:spPr/>
    </dgm:pt>
    <dgm:pt modelId="{245074EA-2FF1-4875-8D68-5500E9B321E3}" type="pres">
      <dgm:prSet presAssocID="{E3DECBF5-CA23-42DB-A183-99C7629F4D0F}" presName="composite1" presStyleCnt="0"/>
      <dgm:spPr/>
    </dgm:pt>
    <dgm:pt modelId="{2ADF91B2-31C8-43AA-9915-1E9E8340CBDB}" type="pres">
      <dgm:prSet presAssocID="{E3DECBF5-CA23-42DB-A183-99C7629F4D0F}" presName="dummyNode1" presStyleLbl="node1" presStyleIdx="1" presStyleCnt="5"/>
      <dgm:spPr/>
    </dgm:pt>
    <dgm:pt modelId="{736A0A58-0A4B-4528-8B44-BEB1E7E67498}" type="pres">
      <dgm:prSet presAssocID="{E3DECBF5-CA23-42DB-A183-99C7629F4D0F}" presName="childNode1" presStyleLbl="bgAcc1" presStyleIdx="2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FC03573D-9B09-4977-96E9-C48B167E9294}" type="pres">
      <dgm:prSet presAssocID="{E3DECBF5-CA23-42DB-A183-99C7629F4D0F}" presName="childNode1tx" presStyleLbl="bgAcc1" presStyleIdx="2" presStyleCnt="5">
        <dgm:presLayoutVars>
          <dgm:bulletEnabled val="1"/>
        </dgm:presLayoutVars>
      </dgm:prSet>
      <dgm:spPr/>
    </dgm:pt>
    <dgm:pt modelId="{D2187FC1-6A69-4719-9609-ED3834FBBA06}" type="pres">
      <dgm:prSet presAssocID="{E3DECBF5-CA23-42DB-A183-99C7629F4D0F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3592CD94-F8E3-4389-9954-EA15111201F1}" type="pres">
      <dgm:prSet presAssocID="{E3DECBF5-CA23-42DB-A183-99C7629F4D0F}" presName="connSite1" presStyleCnt="0"/>
      <dgm:spPr/>
    </dgm:pt>
    <dgm:pt modelId="{AD7E9CDB-3F14-43A8-9116-03293E089C06}" type="pres">
      <dgm:prSet presAssocID="{D41CC3A5-F3C0-4591-B0ED-11DB4FE48930}" presName="Name9" presStyleLbl="sibTrans2D1" presStyleIdx="2" presStyleCnt="4"/>
      <dgm:spPr/>
    </dgm:pt>
    <dgm:pt modelId="{82E917CD-D1FB-4FEA-B4CB-401BC3A1E706}" type="pres">
      <dgm:prSet presAssocID="{911E5FA7-19FF-4AC4-A576-FB11EF6A6028}" presName="composite2" presStyleCnt="0"/>
      <dgm:spPr/>
    </dgm:pt>
    <dgm:pt modelId="{3997F454-0D2A-4F5B-9996-3FD08E9511D1}" type="pres">
      <dgm:prSet presAssocID="{911E5FA7-19FF-4AC4-A576-FB11EF6A6028}" presName="dummyNode2" presStyleLbl="node1" presStyleIdx="2" presStyleCnt="5"/>
      <dgm:spPr/>
    </dgm:pt>
    <dgm:pt modelId="{D5A72B94-5795-42DE-9971-95A266EFB6E4}" type="pres">
      <dgm:prSet presAssocID="{911E5FA7-19FF-4AC4-A576-FB11EF6A6028}" presName="childNode2" presStyleLbl="bgAcc1" presStyleIdx="3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rcRect/>
          <a:stretch>
            <a:fillRect t="-2000" b="-2000"/>
          </a:stretch>
        </a:blipFill>
      </dgm:spPr>
    </dgm:pt>
    <dgm:pt modelId="{9EC50F16-9EEA-4090-AFCD-FAEE494475E5}" type="pres">
      <dgm:prSet presAssocID="{911E5FA7-19FF-4AC4-A576-FB11EF6A6028}" presName="childNode2tx" presStyleLbl="bgAcc1" presStyleIdx="3" presStyleCnt="5">
        <dgm:presLayoutVars>
          <dgm:bulletEnabled val="1"/>
        </dgm:presLayoutVars>
      </dgm:prSet>
      <dgm:spPr/>
    </dgm:pt>
    <dgm:pt modelId="{74FC1815-DB30-4685-865A-646AB5FC56FC}" type="pres">
      <dgm:prSet presAssocID="{911E5FA7-19FF-4AC4-A576-FB11EF6A602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3D4B64CA-E81B-40A0-A3D8-0347096EC452}" type="pres">
      <dgm:prSet presAssocID="{911E5FA7-19FF-4AC4-A576-FB11EF6A6028}" presName="connSite2" presStyleCnt="0"/>
      <dgm:spPr/>
    </dgm:pt>
    <dgm:pt modelId="{694D2C80-54F5-428C-8963-321FAB6C3FE1}" type="pres">
      <dgm:prSet presAssocID="{32B26C00-8DF1-4E0D-B3F7-33A53ABB061B}" presName="Name18" presStyleLbl="sibTrans2D1" presStyleIdx="3" presStyleCnt="4"/>
      <dgm:spPr/>
    </dgm:pt>
    <dgm:pt modelId="{B2228551-B256-4221-89D4-93C50BE57678}" type="pres">
      <dgm:prSet presAssocID="{C12166EE-8209-4C28-AD47-7D21701C1FE7}" presName="composite1" presStyleCnt="0"/>
      <dgm:spPr/>
    </dgm:pt>
    <dgm:pt modelId="{5ADDF7F4-A3D5-4F11-947F-D1E7EC4784DA}" type="pres">
      <dgm:prSet presAssocID="{C12166EE-8209-4C28-AD47-7D21701C1FE7}" presName="dummyNode1" presStyleLbl="node1" presStyleIdx="3" presStyleCnt="5"/>
      <dgm:spPr/>
    </dgm:pt>
    <dgm:pt modelId="{E1FC4A9A-0543-4800-987A-CB74AA2B3CDF}" type="pres">
      <dgm:prSet presAssocID="{C12166EE-8209-4C28-AD47-7D21701C1FE7}" presName="childNode1" presStyleLbl="bgAcc1" presStyleIdx="4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/>
          <a:srcRect/>
          <a:stretch>
            <a:fillRect t="-10000" b="-10000"/>
          </a:stretch>
        </a:blipFill>
      </dgm:spPr>
    </dgm:pt>
    <dgm:pt modelId="{1ECB30E0-3898-4C6B-AEEF-D524D9797688}" type="pres">
      <dgm:prSet presAssocID="{C12166EE-8209-4C28-AD47-7D21701C1FE7}" presName="childNode1tx" presStyleLbl="bgAcc1" presStyleIdx="4" presStyleCnt="5">
        <dgm:presLayoutVars>
          <dgm:bulletEnabled val="1"/>
        </dgm:presLayoutVars>
      </dgm:prSet>
      <dgm:spPr/>
    </dgm:pt>
    <dgm:pt modelId="{0870C9BE-29C1-4752-8161-5D2C69177B7F}" type="pres">
      <dgm:prSet presAssocID="{C12166EE-8209-4C28-AD47-7D21701C1FE7}" presName="parentNode1" presStyleLbl="node1" presStyleIdx="4" presStyleCnt="5" custScaleX="128181">
        <dgm:presLayoutVars>
          <dgm:chMax val="1"/>
          <dgm:bulletEnabled val="1"/>
        </dgm:presLayoutVars>
      </dgm:prSet>
      <dgm:spPr/>
    </dgm:pt>
    <dgm:pt modelId="{060E3650-9B5B-4FA0-A1D2-86EEAE9D2112}" type="pres">
      <dgm:prSet presAssocID="{C12166EE-8209-4C28-AD47-7D21701C1FE7}" presName="connSite1" presStyleCnt="0"/>
      <dgm:spPr/>
    </dgm:pt>
  </dgm:ptLst>
  <dgm:cxnLst>
    <dgm:cxn modelId="{8454CF05-F099-43EA-A045-A4D8136117AA}" srcId="{4B31AD91-381E-488D-B539-B2083A59D4BC}" destId="{C12166EE-8209-4C28-AD47-7D21701C1FE7}" srcOrd="4" destOrd="0" parTransId="{56D02909-047C-48FD-BDAD-FFD6C06F56E5}" sibTransId="{A4E07ECE-5C79-417D-B1F3-E30A31CF97E7}"/>
    <dgm:cxn modelId="{A4FE7514-514E-483C-BCDC-4E1753921B96}" type="presOf" srcId="{32B26C00-8DF1-4E0D-B3F7-33A53ABB061B}" destId="{694D2C80-54F5-428C-8963-321FAB6C3FE1}" srcOrd="0" destOrd="0" presId="urn:microsoft.com/office/officeart/2005/8/layout/hProcess4"/>
    <dgm:cxn modelId="{3AE68630-239C-4DA2-B2D1-2C2506639844}" type="presOf" srcId="{27E50D55-27C2-4A96-BDE1-0AFC93FB9635}" destId="{0A060EAB-8273-4FB3-B47B-E73417B019AE}" srcOrd="0" destOrd="0" presId="urn:microsoft.com/office/officeart/2005/8/layout/hProcess4"/>
    <dgm:cxn modelId="{9B42B35B-803A-4A11-972C-ED1DAB11DDC7}" srcId="{4B31AD91-381E-488D-B539-B2083A59D4BC}" destId="{E3DECBF5-CA23-42DB-A183-99C7629F4D0F}" srcOrd="2" destOrd="0" parTransId="{997FF86F-57E9-4EEE-8CC6-A24B9ADEC6D2}" sibTransId="{D41CC3A5-F3C0-4591-B0ED-11DB4FE48930}"/>
    <dgm:cxn modelId="{25086765-D94C-4046-BA0F-A057B77C364A}" type="presOf" srcId="{4B31AD91-381E-488D-B539-B2083A59D4BC}" destId="{2502BA85-1E00-4C50-895D-E5BABB764A0B}" srcOrd="0" destOrd="0" presId="urn:microsoft.com/office/officeart/2005/8/layout/hProcess4"/>
    <dgm:cxn modelId="{33362857-4A92-4A34-B603-58CAA31AAA03}" type="presOf" srcId="{911E5FA7-19FF-4AC4-A576-FB11EF6A6028}" destId="{74FC1815-DB30-4685-865A-646AB5FC56FC}" srcOrd="0" destOrd="0" presId="urn:microsoft.com/office/officeart/2005/8/layout/hProcess4"/>
    <dgm:cxn modelId="{67EEF682-FE4D-4012-AC44-4DE61DC371A8}" type="presOf" srcId="{83E433D3-DEB3-4338-80A3-24F98F62CC56}" destId="{E7F7E6D6-2E53-4BD5-B40A-89C051A97451}" srcOrd="0" destOrd="0" presId="urn:microsoft.com/office/officeart/2005/8/layout/hProcess4"/>
    <dgm:cxn modelId="{6D81D989-10F8-4F37-BEA6-B0B0EFDDF0C2}" srcId="{4B31AD91-381E-488D-B539-B2083A59D4BC}" destId="{911E5FA7-19FF-4AC4-A576-FB11EF6A6028}" srcOrd="3" destOrd="0" parTransId="{01B294C7-068C-459F-89A2-C509C59CD207}" sibTransId="{32B26C00-8DF1-4E0D-B3F7-33A53ABB061B}"/>
    <dgm:cxn modelId="{30AEE3B1-FD46-42F4-A736-3930E699B97F}" type="presOf" srcId="{C861DBF4-D5CF-4811-AA98-854125A8D466}" destId="{76DA1AA4-256E-446C-9667-F2F54F8A8693}" srcOrd="0" destOrd="0" presId="urn:microsoft.com/office/officeart/2005/8/layout/hProcess4"/>
    <dgm:cxn modelId="{B1B401C8-1323-4302-A73E-49FA704618CB}" srcId="{4B31AD91-381E-488D-B539-B2083A59D4BC}" destId="{83E433D3-DEB3-4338-80A3-24F98F62CC56}" srcOrd="0" destOrd="0" parTransId="{9247F318-283F-45DE-B85C-072F529C3A3F}" sibTransId="{C861DBF4-D5CF-4811-AA98-854125A8D466}"/>
    <dgm:cxn modelId="{C358DFCA-8E39-42BF-A3A2-E829E4F51DEF}" type="presOf" srcId="{D41CC3A5-F3C0-4591-B0ED-11DB4FE48930}" destId="{AD7E9CDB-3F14-43A8-9116-03293E089C06}" srcOrd="0" destOrd="0" presId="urn:microsoft.com/office/officeart/2005/8/layout/hProcess4"/>
    <dgm:cxn modelId="{132B5CD7-2152-435D-9FC1-F61412FCB3AC}" type="presOf" srcId="{C12166EE-8209-4C28-AD47-7D21701C1FE7}" destId="{0870C9BE-29C1-4752-8161-5D2C69177B7F}" srcOrd="0" destOrd="0" presId="urn:microsoft.com/office/officeart/2005/8/layout/hProcess4"/>
    <dgm:cxn modelId="{C79147E1-F5A3-4B12-A4EB-271FC5AA173E}" srcId="{4B31AD91-381E-488D-B539-B2083A59D4BC}" destId="{27E50D55-27C2-4A96-BDE1-0AFC93FB9635}" srcOrd="1" destOrd="0" parTransId="{882FF946-0A11-48F8-8F95-A534513FE64F}" sibTransId="{EBC6BD4B-BD59-4DB7-9976-BAD6B5029162}"/>
    <dgm:cxn modelId="{32AB6DE8-A4C4-443A-9961-6AD5FC0EDBE3}" type="presOf" srcId="{E3DECBF5-CA23-42DB-A183-99C7629F4D0F}" destId="{D2187FC1-6A69-4719-9609-ED3834FBBA06}" srcOrd="0" destOrd="0" presId="urn:microsoft.com/office/officeart/2005/8/layout/hProcess4"/>
    <dgm:cxn modelId="{52E4A9F7-E96C-4552-9911-859371A4BEFE}" type="presOf" srcId="{EBC6BD4B-BD59-4DB7-9976-BAD6B5029162}" destId="{84C69664-7CB1-4D06-8AB3-98DF22E97F90}" srcOrd="0" destOrd="0" presId="urn:microsoft.com/office/officeart/2005/8/layout/hProcess4"/>
    <dgm:cxn modelId="{7C6A4B97-0C55-4458-9B83-F955F445111E}" type="presParOf" srcId="{2502BA85-1E00-4C50-895D-E5BABB764A0B}" destId="{1252AE1B-986F-4702-9ED8-AFF1162C785C}" srcOrd="0" destOrd="0" presId="urn:microsoft.com/office/officeart/2005/8/layout/hProcess4"/>
    <dgm:cxn modelId="{FDF1E27A-BD98-47F2-BEE5-77D65FC635B4}" type="presParOf" srcId="{2502BA85-1E00-4C50-895D-E5BABB764A0B}" destId="{A8324EAD-2A73-4FCD-B9BC-BA886CEEBA8A}" srcOrd="1" destOrd="0" presId="urn:microsoft.com/office/officeart/2005/8/layout/hProcess4"/>
    <dgm:cxn modelId="{7BC89728-C15E-4641-BFE3-1D915D44A423}" type="presParOf" srcId="{2502BA85-1E00-4C50-895D-E5BABB764A0B}" destId="{B45F42D8-1331-44E1-9241-69A0B7D7D8F5}" srcOrd="2" destOrd="0" presId="urn:microsoft.com/office/officeart/2005/8/layout/hProcess4"/>
    <dgm:cxn modelId="{C3A0EBD1-23AE-405A-966A-BA659B60F70D}" type="presParOf" srcId="{B45F42D8-1331-44E1-9241-69A0B7D7D8F5}" destId="{7387C194-61E8-47E5-B739-6DE0777F562B}" srcOrd="0" destOrd="0" presId="urn:microsoft.com/office/officeart/2005/8/layout/hProcess4"/>
    <dgm:cxn modelId="{F8B91BD5-03CB-48A2-A094-8E821FBE5B5B}" type="presParOf" srcId="{7387C194-61E8-47E5-B739-6DE0777F562B}" destId="{F5A9AFF6-95FD-4EE2-A33D-CF17F642B762}" srcOrd="0" destOrd="0" presId="urn:microsoft.com/office/officeart/2005/8/layout/hProcess4"/>
    <dgm:cxn modelId="{BE401CCC-BF9F-41A3-B3E3-A2F0EA954476}" type="presParOf" srcId="{7387C194-61E8-47E5-B739-6DE0777F562B}" destId="{4015A966-19CF-47A2-BF74-32662D4D6DF5}" srcOrd="1" destOrd="0" presId="urn:microsoft.com/office/officeart/2005/8/layout/hProcess4"/>
    <dgm:cxn modelId="{9BB1FEBB-50FD-48A4-932A-10A938C30BAC}" type="presParOf" srcId="{7387C194-61E8-47E5-B739-6DE0777F562B}" destId="{48D6FF0B-D151-43D1-840B-EBFF9D8D49ED}" srcOrd="2" destOrd="0" presId="urn:microsoft.com/office/officeart/2005/8/layout/hProcess4"/>
    <dgm:cxn modelId="{AD976ABF-C47C-4907-8FCF-B8764F5FFB7F}" type="presParOf" srcId="{7387C194-61E8-47E5-B739-6DE0777F562B}" destId="{E7F7E6D6-2E53-4BD5-B40A-89C051A97451}" srcOrd="3" destOrd="0" presId="urn:microsoft.com/office/officeart/2005/8/layout/hProcess4"/>
    <dgm:cxn modelId="{DA0B44D6-BDDF-4920-B3A7-D2A54A42DA47}" type="presParOf" srcId="{7387C194-61E8-47E5-B739-6DE0777F562B}" destId="{A2332DCA-8521-44C1-B3BF-5553C69C949B}" srcOrd="4" destOrd="0" presId="urn:microsoft.com/office/officeart/2005/8/layout/hProcess4"/>
    <dgm:cxn modelId="{975A75B4-621F-46F8-8FD9-9699FEBFB2A2}" type="presParOf" srcId="{B45F42D8-1331-44E1-9241-69A0B7D7D8F5}" destId="{76DA1AA4-256E-446C-9667-F2F54F8A8693}" srcOrd="1" destOrd="0" presId="urn:microsoft.com/office/officeart/2005/8/layout/hProcess4"/>
    <dgm:cxn modelId="{4F4A8B00-9D5B-4192-840D-C893CA74ED83}" type="presParOf" srcId="{B45F42D8-1331-44E1-9241-69A0B7D7D8F5}" destId="{F4146660-EC6B-4D99-AC9E-3029D0CAB746}" srcOrd="2" destOrd="0" presId="urn:microsoft.com/office/officeart/2005/8/layout/hProcess4"/>
    <dgm:cxn modelId="{2DDAEE5B-204F-4C61-8CA9-E67FD570BBE7}" type="presParOf" srcId="{F4146660-EC6B-4D99-AC9E-3029D0CAB746}" destId="{FFFF7D49-351B-46ED-BA15-AA8482C1D5FE}" srcOrd="0" destOrd="0" presId="urn:microsoft.com/office/officeart/2005/8/layout/hProcess4"/>
    <dgm:cxn modelId="{278F7C7F-0A21-4A7F-B9EA-C1B7BB857423}" type="presParOf" srcId="{F4146660-EC6B-4D99-AC9E-3029D0CAB746}" destId="{ABB4E05B-4A1A-4B06-B59B-E7D986F4C321}" srcOrd="1" destOrd="0" presId="urn:microsoft.com/office/officeart/2005/8/layout/hProcess4"/>
    <dgm:cxn modelId="{00DC3F3B-F1D2-4863-87A4-5AE49C4D24E0}" type="presParOf" srcId="{F4146660-EC6B-4D99-AC9E-3029D0CAB746}" destId="{0891BEE3-A744-403E-90D9-C7B4F59F17D8}" srcOrd="2" destOrd="0" presId="urn:microsoft.com/office/officeart/2005/8/layout/hProcess4"/>
    <dgm:cxn modelId="{7CE7B183-D467-4ADA-ADEC-A7161B9B2109}" type="presParOf" srcId="{F4146660-EC6B-4D99-AC9E-3029D0CAB746}" destId="{0A060EAB-8273-4FB3-B47B-E73417B019AE}" srcOrd="3" destOrd="0" presId="urn:microsoft.com/office/officeart/2005/8/layout/hProcess4"/>
    <dgm:cxn modelId="{4C9BE931-2F14-4980-BF8B-CEF79D3C2387}" type="presParOf" srcId="{F4146660-EC6B-4D99-AC9E-3029D0CAB746}" destId="{0BA18DCE-4A7D-49EA-9A05-5D7C4E436C7E}" srcOrd="4" destOrd="0" presId="urn:microsoft.com/office/officeart/2005/8/layout/hProcess4"/>
    <dgm:cxn modelId="{1704629D-1568-4FA9-9B44-758276A834F7}" type="presParOf" srcId="{B45F42D8-1331-44E1-9241-69A0B7D7D8F5}" destId="{84C69664-7CB1-4D06-8AB3-98DF22E97F90}" srcOrd="3" destOrd="0" presId="urn:microsoft.com/office/officeart/2005/8/layout/hProcess4"/>
    <dgm:cxn modelId="{93046E0C-C900-491A-93B1-83E199E3C467}" type="presParOf" srcId="{B45F42D8-1331-44E1-9241-69A0B7D7D8F5}" destId="{245074EA-2FF1-4875-8D68-5500E9B321E3}" srcOrd="4" destOrd="0" presId="urn:microsoft.com/office/officeart/2005/8/layout/hProcess4"/>
    <dgm:cxn modelId="{D7E2F29F-9A30-4962-AE94-019D5E369214}" type="presParOf" srcId="{245074EA-2FF1-4875-8D68-5500E9B321E3}" destId="{2ADF91B2-31C8-43AA-9915-1E9E8340CBDB}" srcOrd="0" destOrd="0" presId="urn:microsoft.com/office/officeart/2005/8/layout/hProcess4"/>
    <dgm:cxn modelId="{69D818B1-D12C-4419-B916-BC93A0301140}" type="presParOf" srcId="{245074EA-2FF1-4875-8D68-5500E9B321E3}" destId="{736A0A58-0A4B-4528-8B44-BEB1E7E67498}" srcOrd="1" destOrd="0" presId="urn:microsoft.com/office/officeart/2005/8/layout/hProcess4"/>
    <dgm:cxn modelId="{D64ED45F-2E9C-4A18-9DD4-56F87462A306}" type="presParOf" srcId="{245074EA-2FF1-4875-8D68-5500E9B321E3}" destId="{FC03573D-9B09-4977-96E9-C48B167E9294}" srcOrd="2" destOrd="0" presId="urn:microsoft.com/office/officeart/2005/8/layout/hProcess4"/>
    <dgm:cxn modelId="{5F7F1D87-CB7E-4A02-AB1E-5A08FF28F599}" type="presParOf" srcId="{245074EA-2FF1-4875-8D68-5500E9B321E3}" destId="{D2187FC1-6A69-4719-9609-ED3834FBBA06}" srcOrd="3" destOrd="0" presId="urn:microsoft.com/office/officeart/2005/8/layout/hProcess4"/>
    <dgm:cxn modelId="{082513DD-2410-45F5-B823-1F7AA5706EC0}" type="presParOf" srcId="{245074EA-2FF1-4875-8D68-5500E9B321E3}" destId="{3592CD94-F8E3-4389-9954-EA15111201F1}" srcOrd="4" destOrd="0" presId="urn:microsoft.com/office/officeart/2005/8/layout/hProcess4"/>
    <dgm:cxn modelId="{7CB98019-C372-4843-AF5C-A5C0117BA69D}" type="presParOf" srcId="{B45F42D8-1331-44E1-9241-69A0B7D7D8F5}" destId="{AD7E9CDB-3F14-43A8-9116-03293E089C06}" srcOrd="5" destOrd="0" presId="urn:microsoft.com/office/officeart/2005/8/layout/hProcess4"/>
    <dgm:cxn modelId="{FDF92160-D1C7-4CF4-92B8-A9D81162DD33}" type="presParOf" srcId="{B45F42D8-1331-44E1-9241-69A0B7D7D8F5}" destId="{82E917CD-D1FB-4FEA-B4CB-401BC3A1E706}" srcOrd="6" destOrd="0" presId="urn:microsoft.com/office/officeart/2005/8/layout/hProcess4"/>
    <dgm:cxn modelId="{343B4A09-16E9-46C9-BC62-88E91954E5D2}" type="presParOf" srcId="{82E917CD-D1FB-4FEA-B4CB-401BC3A1E706}" destId="{3997F454-0D2A-4F5B-9996-3FD08E9511D1}" srcOrd="0" destOrd="0" presId="urn:microsoft.com/office/officeart/2005/8/layout/hProcess4"/>
    <dgm:cxn modelId="{3AFD628A-88A1-47F3-BEE3-590D647976A6}" type="presParOf" srcId="{82E917CD-D1FB-4FEA-B4CB-401BC3A1E706}" destId="{D5A72B94-5795-42DE-9971-95A266EFB6E4}" srcOrd="1" destOrd="0" presId="urn:microsoft.com/office/officeart/2005/8/layout/hProcess4"/>
    <dgm:cxn modelId="{78EBC70D-D862-4434-A572-599BD5AF92E7}" type="presParOf" srcId="{82E917CD-D1FB-4FEA-B4CB-401BC3A1E706}" destId="{9EC50F16-9EEA-4090-AFCD-FAEE494475E5}" srcOrd="2" destOrd="0" presId="urn:microsoft.com/office/officeart/2005/8/layout/hProcess4"/>
    <dgm:cxn modelId="{65DC0A50-1624-4AAD-8F9C-F990D19D5580}" type="presParOf" srcId="{82E917CD-D1FB-4FEA-B4CB-401BC3A1E706}" destId="{74FC1815-DB30-4685-865A-646AB5FC56FC}" srcOrd="3" destOrd="0" presId="urn:microsoft.com/office/officeart/2005/8/layout/hProcess4"/>
    <dgm:cxn modelId="{FD5A2FF0-6EDC-40AD-A0C2-C5E6E57BC8BB}" type="presParOf" srcId="{82E917CD-D1FB-4FEA-B4CB-401BC3A1E706}" destId="{3D4B64CA-E81B-40A0-A3D8-0347096EC452}" srcOrd="4" destOrd="0" presId="urn:microsoft.com/office/officeart/2005/8/layout/hProcess4"/>
    <dgm:cxn modelId="{285E5011-C11B-4283-B277-C42CFF05AA47}" type="presParOf" srcId="{B45F42D8-1331-44E1-9241-69A0B7D7D8F5}" destId="{694D2C80-54F5-428C-8963-321FAB6C3FE1}" srcOrd="7" destOrd="0" presId="urn:microsoft.com/office/officeart/2005/8/layout/hProcess4"/>
    <dgm:cxn modelId="{AFB87651-3812-4F7C-B0F3-B91DC0266BAB}" type="presParOf" srcId="{B45F42D8-1331-44E1-9241-69A0B7D7D8F5}" destId="{B2228551-B256-4221-89D4-93C50BE57678}" srcOrd="8" destOrd="0" presId="urn:microsoft.com/office/officeart/2005/8/layout/hProcess4"/>
    <dgm:cxn modelId="{DC6C7306-A4CE-4B34-881E-43A175C04AC8}" type="presParOf" srcId="{B2228551-B256-4221-89D4-93C50BE57678}" destId="{5ADDF7F4-A3D5-4F11-947F-D1E7EC4784DA}" srcOrd="0" destOrd="0" presId="urn:microsoft.com/office/officeart/2005/8/layout/hProcess4"/>
    <dgm:cxn modelId="{26847417-B615-4FDE-8EA7-9A42BC0007D5}" type="presParOf" srcId="{B2228551-B256-4221-89D4-93C50BE57678}" destId="{E1FC4A9A-0543-4800-987A-CB74AA2B3CDF}" srcOrd="1" destOrd="0" presId="urn:microsoft.com/office/officeart/2005/8/layout/hProcess4"/>
    <dgm:cxn modelId="{57917B55-BB0D-4326-B2EC-E9C080964E3D}" type="presParOf" srcId="{B2228551-B256-4221-89D4-93C50BE57678}" destId="{1ECB30E0-3898-4C6B-AEEF-D524D9797688}" srcOrd="2" destOrd="0" presId="urn:microsoft.com/office/officeart/2005/8/layout/hProcess4"/>
    <dgm:cxn modelId="{A5764ADE-0E54-4127-AD99-90306D0E5325}" type="presParOf" srcId="{B2228551-B256-4221-89D4-93C50BE57678}" destId="{0870C9BE-29C1-4752-8161-5D2C69177B7F}" srcOrd="3" destOrd="0" presId="urn:microsoft.com/office/officeart/2005/8/layout/hProcess4"/>
    <dgm:cxn modelId="{BEC6799D-4BA4-49FA-9F9B-20D26D7B170D}" type="presParOf" srcId="{B2228551-B256-4221-89D4-93C50BE57678}" destId="{060E3650-9B5B-4FA0-A1D2-86EEAE9D211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31AD91-381E-488D-B539-B2083A59D4B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</dgm:pt>
    <dgm:pt modelId="{83E433D3-DEB3-4338-80A3-24F98F62CC56}">
      <dgm:prSet phldrT="[Text]" custT="1"/>
      <dgm:spPr/>
      <dgm:t>
        <a:bodyPr/>
        <a:lstStyle/>
        <a:p>
          <a:r>
            <a:rPr lang="de-DE" sz="2000" dirty="0"/>
            <a:t>RGB-D frame capture</a:t>
          </a:r>
        </a:p>
      </dgm:t>
    </dgm:pt>
    <dgm:pt modelId="{9247F318-283F-45DE-B85C-072F529C3A3F}" type="parTrans" cxnId="{B1B401C8-1323-4302-A73E-49FA704618CB}">
      <dgm:prSet/>
      <dgm:spPr/>
      <dgm:t>
        <a:bodyPr/>
        <a:lstStyle/>
        <a:p>
          <a:endParaRPr lang="de-DE"/>
        </a:p>
      </dgm:t>
    </dgm:pt>
    <dgm:pt modelId="{C861DBF4-D5CF-4811-AA98-854125A8D466}" type="sibTrans" cxnId="{B1B401C8-1323-4302-A73E-49FA704618CB}">
      <dgm:prSet/>
      <dgm:spPr/>
      <dgm:t>
        <a:bodyPr/>
        <a:lstStyle/>
        <a:p>
          <a:endParaRPr lang="de-DE"/>
        </a:p>
      </dgm:t>
    </dgm:pt>
    <dgm:pt modelId="{911E5FA7-19FF-4AC4-A576-FB11EF6A6028}">
      <dgm:prSet phldrT="[Text]" custT="1"/>
      <dgm:spPr/>
      <dgm:t>
        <a:bodyPr/>
        <a:lstStyle/>
        <a:p>
          <a:r>
            <a:rPr lang="de-DE" sz="2000" dirty="0"/>
            <a:t>Voxelgrid TSDF</a:t>
          </a:r>
        </a:p>
      </dgm:t>
    </dgm:pt>
    <dgm:pt modelId="{01B294C7-068C-459F-89A2-C509C59CD207}" type="parTrans" cxnId="{6D81D989-10F8-4F37-BEA6-B0B0EFDDF0C2}">
      <dgm:prSet/>
      <dgm:spPr/>
      <dgm:t>
        <a:bodyPr/>
        <a:lstStyle/>
        <a:p>
          <a:endParaRPr lang="de-DE"/>
        </a:p>
      </dgm:t>
    </dgm:pt>
    <dgm:pt modelId="{32B26C00-8DF1-4E0D-B3F7-33A53ABB061B}" type="sibTrans" cxnId="{6D81D989-10F8-4F37-BEA6-B0B0EFDDF0C2}">
      <dgm:prSet/>
      <dgm:spPr/>
      <dgm:t>
        <a:bodyPr/>
        <a:lstStyle/>
        <a:p>
          <a:endParaRPr lang="de-DE"/>
        </a:p>
      </dgm:t>
    </dgm:pt>
    <dgm:pt modelId="{C12166EE-8209-4C28-AD47-7D21701C1FE7}">
      <dgm:prSet phldrT="[Text]" custT="1"/>
      <dgm:spPr/>
      <dgm:t>
        <a:bodyPr/>
        <a:lstStyle/>
        <a:p>
          <a:r>
            <a:rPr lang="de-DE" sz="2000" dirty="0"/>
            <a:t>Marching Cubes surface</a:t>
          </a:r>
        </a:p>
      </dgm:t>
    </dgm:pt>
    <dgm:pt modelId="{56D02909-047C-48FD-BDAD-FFD6C06F56E5}" type="parTrans" cxnId="{8454CF05-F099-43EA-A045-A4D8136117AA}">
      <dgm:prSet/>
      <dgm:spPr/>
      <dgm:t>
        <a:bodyPr/>
        <a:lstStyle/>
        <a:p>
          <a:endParaRPr lang="de-DE"/>
        </a:p>
      </dgm:t>
    </dgm:pt>
    <dgm:pt modelId="{A4E07ECE-5C79-417D-B1F3-E30A31CF97E7}" type="sibTrans" cxnId="{8454CF05-F099-43EA-A045-A4D8136117AA}">
      <dgm:prSet/>
      <dgm:spPr/>
      <dgm:t>
        <a:bodyPr/>
        <a:lstStyle/>
        <a:p>
          <a:endParaRPr lang="de-DE"/>
        </a:p>
      </dgm:t>
    </dgm:pt>
    <dgm:pt modelId="{27E50D55-27C2-4A96-BDE1-0AFC93FB9635}">
      <dgm:prSet phldrT="[Text]" custT="1"/>
      <dgm:spPr/>
      <dgm:t>
        <a:bodyPr/>
        <a:lstStyle/>
        <a:p>
          <a:r>
            <a:rPr lang="de-DE" sz="2000" dirty="0"/>
            <a:t>Correspondence matching</a:t>
          </a:r>
        </a:p>
      </dgm:t>
    </dgm:pt>
    <dgm:pt modelId="{882FF946-0A11-48F8-8F95-A534513FE64F}" type="parTrans" cxnId="{C79147E1-F5A3-4B12-A4EB-271FC5AA173E}">
      <dgm:prSet/>
      <dgm:spPr/>
      <dgm:t>
        <a:bodyPr/>
        <a:lstStyle/>
        <a:p>
          <a:endParaRPr lang="de-DE"/>
        </a:p>
      </dgm:t>
    </dgm:pt>
    <dgm:pt modelId="{EBC6BD4B-BD59-4DB7-9976-BAD6B5029162}" type="sibTrans" cxnId="{C79147E1-F5A3-4B12-A4EB-271FC5AA173E}">
      <dgm:prSet/>
      <dgm:spPr/>
      <dgm:t>
        <a:bodyPr/>
        <a:lstStyle/>
        <a:p>
          <a:endParaRPr lang="de-DE"/>
        </a:p>
      </dgm:t>
    </dgm:pt>
    <dgm:pt modelId="{E3DECBF5-CA23-42DB-A183-99C7629F4D0F}">
      <dgm:prSet phldrT="[Text]" custT="1"/>
      <dgm:spPr/>
      <dgm:t>
        <a:bodyPr/>
        <a:lstStyle/>
        <a:p>
          <a:r>
            <a:rPr lang="de-DE" sz="2000" dirty="0"/>
            <a:t>Camera calibration</a:t>
          </a:r>
        </a:p>
      </dgm:t>
    </dgm:pt>
    <dgm:pt modelId="{997FF86F-57E9-4EEE-8CC6-A24B9ADEC6D2}" type="parTrans" cxnId="{9B42B35B-803A-4A11-972C-ED1DAB11DDC7}">
      <dgm:prSet/>
      <dgm:spPr/>
      <dgm:t>
        <a:bodyPr/>
        <a:lstStyle/>
        <a:p>
          <a:endParaRPr lang="de-DE"/>
        </a:p>
      </dgm:t>
    </dgm:pt>
    <dgm:pt modelId="{D41CC3A5-F3C0-4591-B0ED-11DB4FE48930}" type="sibTrans" cxnId="{9B42B35B-803A-4A11-972C-ED1DAB11DDC7}">
      <dgm:prSet/>
      <dgm:spPr/>
      <dgm:t>
        <a:bodyPr/>
        <a:lstStyle/>
        <a:p>
          <a:endParaRPr lang="de-DE"/>
        </a:p>
      </dgm:t>
    </dgm:pt>
    <dgm:pt modelId="{2502BA85-1E00-4C50-895D-E5BABB764A0B}" type="pres">
      <dgm:prSet presAssocID="{4B31AD91-381E-488D-B539-B2083A59D4BC}" presName="Name0" presStyleCnt="0">
        <dgm:presLayoutVars>
          <dgm:dir/>
          <dgm:animLvl val="lvl"/>
          <dgm:resizeHandles val="exact"/>
        </dgm:presLayoutVars>
      </dgm:prSet>
      <dgm:spPr/>
    </dgm:pt>
    <dgm:pt modelId="{1252AE1B-986F-4702-9ED8-AFF1162C785C}" type="pres">
      <dgm:prSet presAssocID="{4B31AD91-381E-488D-B539-B2083A59D4BC}" presName="tSp" presStyleCnt="0"/>
      <dgm:spPr/>
    </dgm:pt>
    <dgm:pt modelId="{A8324EAD-2A73-4FCD-B9BC-BA886CEEBA8A}" type="pres">
      <dgm:prSet presAssocID="{4B31AD91-381E-488D-B539-B2083A59D4BC}" presName="bSp" presStyleCnt="0"/>
      <dgm:spPr/>
    </dgm:pt>
    <dgm:pt modelId="{B45F42D8-1331-44E1-9241-69A0B7D7D8F5}" type="pres">
      <dgm:prSet presAssocID="{4B31AD91-381E-488D-B539-B2083A59D4BC}" presName="process" presStyleCnt="0"/>
      <dgm:spPr/>
    </dgm:pt>
    <dgm:pt modelId="{7387C194-61E8-47E5-B739-6DE0777F562B}" type="pres">
      <dgm:prSet presAssocID="{83E433D3-DEB3-4338-80A3-24F98F62CC56}" presName="composite1" presStyleCnt="0"/>
      <dgm:spPr/>
    </dgm:pt>
    <dgm:pt modelId="{F5A9AFF6-95FD-4EE2-A33D-CF17F642B762}" type="pres">
      <dgm:prSet presAssocID="{83E433D3-DEB3-4338-80A3-24F98F62CC56}" presName="dummyNode1" presStyleLbl="node1" presStyleIdx="0" presStyleCnt="5"/>
      <dgm:spPr/>
    </dgm:pt>
    <dgm:pt modelId="{4015A966-19CF-47A2-BF74-32662D4D6DF5}" type="pres">
      <dgm:prSet presAssocID="{83E433D3-DEB3-4338-80A3-24F98F62CC56}" presName="childNode1" presStyleLbl="bgAcc1" presStyleIdx="0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48D6FF0B-D151-43D1-840B-EBFF9D8D49ED}" type="pres">
      <dgm:prSet presAssocID="{83E433D3-DEB3-4338-80A3-24F98F62CC56}" presName="childNode1tx" presStyleLbl="bgAcc1" presStyleIdx="0" presStyleCnt="5">
        <dgm:presLayoutVars>
          <dgm:bulletEnabled val="1"/>
        </dgm:presLayoutVars>
      </dgm:prSet>
      <dgm:spPr/>
    </dgm:pt>
    <dgm:pt modelId="{E7F7E6D6-2E53-4BD5-B40A-89C051A97451}" type="pres">
      <dgm:prSet presAssocID="{83E433D3-DEB3-4338-80A3-24F98F62CC56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A2332DCA-8521-44C1-B3BF-5553C69C949B}" type="pres">
      <dgm:prSet presAssocID="{83E433D3-DEB3-4338-80A3-24F98F62CC56}" presName="connSite1" presStyleCnt="0"/>
      <dgm:spPr/>
    </dgm:pt>
    <dgm:pt modelId="{76DA1AA4-256E-446C-9667-F2F54F8A8693}" type="pres">
      <dgm:prSet presAssocID="{C861DBF4-D5CF-4811-AA98-854125A8D466}" presName="Name9" presStyleLbl="sibTrans2D1" presStyleIdx="0" presStyleCnt="4"/>
      <dgm:spPr/>
    </dgm:pt>
    <dgm:pt modelId="{F4146660-EC6B-4D99-AC9E-3029D0CAB746}" type="pres">
      <dgm:prSet presAssocID="{27E50D55-27C2-4A96-BDE1-0AFC93FB9635}" presName="composite2" presStyleCnt="0"/>
      <dgm:spPr/>
    </dgm:pt>
    <dgm:pt modelId="{FFFF7D49-351B-46ED-BA15-AA8482C1D5FE}" type="pres">
      <dgm:prSet presAssocID="{27E50D55-27C2-4A96-BDE1-0AFC93FB9635}" presName="dummyNode2" presStyleLbl="node1" presStyleIdx="0" presStyleCnt="5"/>
      <dgm:spPr/>
    </dgm:pt>
    <dgm:pt modelId="{ABB4E05B-4A1A-4B06-B59B-E7D986F4C321}" type="pres">
      <dgm:prSet presAssocID="{27E50D55-27C2-4A96-BDE1-0AFC93FB9635}" presName="childNode2" presStyleLbl="bgAcc1" presStyleIdx="1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0891BEE3-A744-403E-90D9-C7B4F59F17D8}" type="pres">
      <dgm:prSet presAssocID="{27E50D55-27C2-4A96-BDE1-0AFC93FB9635}" presName="childNode2tx" presStyleLbl="bgAcc1" presStyleIdx="1" presStyleCnt="5">
        <dgm:presLayoutVars>
          <dgm:bulletEnabled val="1"/>
        </dgm:presLayoutVars>
      </dgm:prSet>
      <dgm:spPr/>
    </dgm:pt>
    <dgm:pt modelId="{0A060EAB-8273-4FB3-B47B-E73417B019AE}" type="pres">
      <dgm:prSet presAssocID="{27E50D55-27C2-4A96-BDE1-0AFC93FB9635}" presName="parentNode2" presStyleLbl="node1" presStyleIdx="1" presStyleCnt="5" custScaleX="120511">
        <dgm:presLayoutVars>
          <dgm:chMax val="0"/>
          <dgm:bulletEnabled val="1"/>
        </dgm:presLayoutVars>
      </dgm:prSet>
      <dgm:spPr/>
    </dgm:pt>
    <dgm:pt modelId="{0BA18DCE-4A7D-49EA-9A05-5D7C4E436C7E}" type="pres">
      <dgm:prSet presAssocID="{27E50D55-27C2-4A96-BDE1-0AFC93FB9635}" presName="connSite2" presStyleCnt="0"/>
      <dgm:spPr/>
    </dgm:pt>
    <dgm:pt modelId="{84C69664-7CB1-4D06-8AB3-98DF22E97F90}" type="pres">
      <dgm:prSet presAssocID="{EBC6BD4B-BD59-4DB7-9976-BAD6B5029162}" presName="Name18" presStyleLbl="sibTrans2D1" presStyleIdx="1" presStyleCnt="4"/>
      <dgm:spPr/>
    </dgm:pt>
    <dgm:pt modelId="{245074EA-2FF1-4875-8D68-5500E9B321E3}" type="pres">
      <dgm:prSet presAssocID="{E3DECBF5-CA23-42DB-A183-99C7629F4D0F}" presName="composite1" presStyleCnt="0"/>
      <dgm:spPr/>
    </dgm:pt>
    <dgm:pt modelId="{2ADF91B2-31C8-43AA-9915-1E9E8340CBDB}" type="pres">
      <dgm:prSet presAssocID="{E3DECBF5-CA23-42DB-A183-99C7629F4D0F}" presName="dummyNode1" presStyleLbl="node1" presStyleIdx="1" presStyleCnt="5"/>
      <dgm:spPr/>
    </dgm:pt>
    <dgm:pt modelId="{736A0A58-0A4B-4528-8B44-BEB1E7E67498}" type="pres">
      <dgm:prSet presAssocID="{E3DECBF5-CA23-42DB-A183-99C7629F4D0F}" presName="childNode1" presStyleLbl="bgAcc1" presStyleIdx="2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FC03573D-9B09-4977-96E9-C48B167E9294}" type="pres">
      <dgm:prSet presAssocID="{E3DECBF5-CA23-42DB-A183-99C7629F4D0F}" presName="childNode1tx" presStyleLbl="bgAcc1" presStyleIdx="2" presStyleCnt="5">
        <dgm:presLayoutVars>
          <dgm:bulletEnabled val="1"/>
        </dgm:presLayoutVars>
      </dgm:prSet>
      <dgm:spPr/>
    </dgm:pt>
    <dgm:pt modelId="{D2187FC1-6A69-4719-9609-ED3834FBBA06}" type="pres">
      <dgm:prSet presAssocID="{E3DECBF5-CA23-42DB-A183-99C7629F4D0F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3592CD94-F8E3-4389-9954-EA15111201F1}" type="pres">
      <dgm:prSet presAssocID="{E3DECBF5-CA23-42DB-A183-99C7629F4D0F}" presName="connSite1" presStyleCnt="0"/>
      <dgm:spPr/>
    </dgm:pt>
    <dgm:pt modelId="{AD7E9CDB-3F14-43A8-9116-03293E089C06}" type="pres">
      <dgm:prSet presAssocID="{D41CC3A5-F3C0-4591-B0ED-11DB4FE48930}" presName="Name9" presStyleLbl="sibTrans2D1" presStyleIdx="2" presStyleCnt="4"/>
      <dgm:spPr/>
    </dgm:pt>
    <dgm:pt modelId="{82E917CD-D1FB-4FEA-B4CB-401BC3A1E706}" type="pres">
      <dgm:prSet presAssocID="{911E5FA7-19FF-4AC4-A576-FB11EF6A6028}" presName="composite2" presStyleCnt="0"/>
      <dgm:spPr/>
    </dgm:pt>
    <dgm:pt modelId="{3997F454-0D2A-4F5B-9996-3FD08E9511D1}" type="pres">
      <dgm:prSet presAssocID="{911E5FA7-19FF-4AC4-A576-FB11EF6A6028}" presName="dummyNode2" presStyleLbl="node1" presStyleIdx="2" presStyleCnt="5"/>
      <dgm:spPr/>
    </dgm:pt>
    <dgm:pt modelId="{D5A72B94-5795-42DE-9971-95A266EFB6E4}" type="pres">
      <dgm:prSet presAssocID="{911E5FA7-19FF-4AC4-A576-FB11EF6A6028}" presName="childNode2" presStyleLbl="bgAcc1" presStyleIdx="3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7"/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9EC50F16-9EEA-4090-AFCD-FAEE494475E5}" type="pres">
      <dgm:prSet presAssocID="{911E5FA7-19FF-4AC4-A576-FB11EF6A6028}" presName="childNode2tx" presStyleLbl="bgAcc1" presStyleIdx="3" presStyleCnt="5">
        <dgm:presLayoutVars>
          <dgm:bulletEnabled val="1"/>
        </dgm:presLayoutVars>
      </dgm:prSet>
      <dgm:spPr/>
    </dgm:pt>
    <dgm:pt modelId="{74FC1815-DB30-4685-865A-646AB5FC56FC}" type="pres">
      <dgm:prSet presAssocID="{911E5FA7-19FF-4AC4-A576-FB11EF6A602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3D4B64CA-E81B-40A0-A3D8-0347096EC452}" type="pres">
      <dgm:prSet presAssocID="{911E5FA7-19FF-4AC4-A576-FB11EF6A6028}" presName="connSite2" presStyleCnt="0"/>
      <dgm:spPr/>
    </dgm:pt>
    <dgm:pt modelId="{694D2C80-54F5-428C-8963-321FAB6C3FE1}" type="pres">
      <dgm:prSet presAssocID="{32B26C00-8DF1-4E0D-B3F7-33A53ABB061B}" presName="Name18" presStyleLbl="sibTrans2D1" presStyleIdx="3" presStyleCnt="4"/>
      <dgm:spPr/>
    </dgm:pt>
    <dgm:pt modelId="{B2228551-B256-4221-89D4-93C50BE57678}" type="pres">
      <dgm:prSet presAssocID="{C12166EE-8209-4C28-AD47-7D21701C1FE7}" presName="composite1" presStyleCnt="0"/>
      <dgm:spPr/>
    </dgm:pt>
    <dgm:pt modelId="{5ADDF7F4-A3D5-4F11-947F-D1E7EC4784DA}" type="pres">
      <dgm:prSet presAssocID="{C12166EE-8209-4C28-AD47-7D21701C1FE7}" presName="dummyNode1" presStyleLbl="node1" presStyleIdx="3" presStyleCnt="5"/>
      <dgm:spPr/>
    </dgm:pt>
    <dgm:pt modelId="{E1FC4A9A-0543-4800-987A-CB74AA2B3CDF}" type="pres">
      <dgm:prSet presAssocID="{C12166EE-8209-4C28-AD47-7D21701C1FE7}" presName="childNode1" presStyleLbl="bgAcc1" presStyleIdx="4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9"/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1ECB30E0-3898-4C6B-AEEF-D524D9797688}" type="pres">
      <dgm:prSet presAssocID="{C12166EE-8209-4C28-AD47-7D21701C1FE7}" presName="childNode1tx" presStyleLbl="bgAcc1" presStyleIdx="4" presStyleCnt="5">
        <dgm:presLayoutVars>
          <dgm:bulletEnabled val="1"/>
        </dgm:presLayoutVars>
      </dgm:prSet>
      <dgm:spPr/>
    </dgm:pt>
    <dgm:pt modelId="{0870C9BE-29C1-4752-8161-5D2C69177B7F}" type="pres">
      <dgm:prSet presAssocID="{C12166EE-8209-4C28-AD47-7D21701C1FE7}" presName="parentNode1" presStyleLbl="node1" presStyleIdx="4" presStyleCnt="5" custScaleX="128181">
        <dgm:presLayoutVars>
          <dgm:chMax val="1"/>
          <dgm:bulletEnabled val="1"/>
        </dgm:presLayoutVars>
      </dgm:prSet>
      <dgm:spPr/>
    </dgm:pt>
    <dgm:pt modelId="{060E3650-9B5B-4FA0-A1D2-86EEAE9D2112}" type="pres">
      <dgm:prSet presAssocID="{C12166EE-8209-4C28-AD47-7D21701C1FE7}" presName="connSite1" presStyleCnt="0"/>
      <dgm:spPr/>
    </dgm:pt>
  </dgm:ptLst>
  <dgm:cxnLst>
    <dgm:cxn modelId="{8454CF05-F099-43EA-A045-A4D8136117AA}" srcId="{4B31AD91-381E-488D-B539-B2083A59D4BC}" destId="{C12166EE-8209-4C28-AD47-7D21701C1FE7}" srcOrd="4" destOrd="0" parTransId="{56D02909-047C-48FD-BDAD-FFD6C06F56E5}" sibTransId="{A4E07ECE-5C79-417D-B1F3-E30A31CF97E7}"/>
    <dgm:cxn modelId="{A4FE7514-514E-483C-BCDC-4E1753921B96}" type="presOf" srcId="{32B26C00-8DF1-4E0D-B3F7-33A53ABB061B}" destId="{694D2C80-54F5-428C-8963-321FAB6C3FE1}" srcOrd="0" destOrd="0" presId="urn:microsoft.com/office/officeart/2005/8/layout/hProcess4"/>
    <dgm:cxn modelId="{3AE68630-239C-4DA2-B2D1-2C2506639844}" type="presOf" srcId="{27E50D55-27C2-4A96-BDE1-0AFC93FB9635}" destId="{0A060EAB-8273-4FB3-B47B-E73417B019AE}" srcOrd="0" destOrd="0" presId="urn:microsoft.com/office/officeart/2005/8/layout/hProcess4"/>
    <dgm:cxn modelId="{9B42B35B-803A-4A11-972C-ED1DAB11DDC7}" srcId="{4B31AD91-381E-488D-B539-B2083A59D4BC}" destId="{E3DECBF5-CA23-42DB-A183-99C7629F4D0F}" srcOrd="2" destOrd="0" parTransId="{997FF86F-57E9-4EEE-8CC6-A24B9ADEC6D2}" sibTransId="{D41CC3A5-F3C0-4591-B0ED-11DB4FE48930}"/>
    <dgm:cxn modelId="{25086765-D94C-4046-BA0F-A057B77C364A}" type="presOf" srcId="{4B31AD91-381E-488D-B539-B2083A59D4BC}" destId="{2502BA85-1E00-4C50-895D-E5BABB764A0B}" srcOrd="0" destOrd="0" presId="urn:microsoft.com/office/officeart/2005/8/layout/hProcess4"/>
    <dgm:cxn modelId="{33362857-4A92-4A34-B603-58CAA31AAA03}" type="presOf" srcId="{911E5FA7-19FF-4AC4-A576-FB11EF6A6028}" destId="{74FC1815-DB30-4685-865A-646AB5FC56FC}" srcOrd="0" destOrd="0" presId="urn:microsoft.com/office/officeart/2005/8/layout/hProcess4"/>
    <dgm:cxn modelId="{67EEF682-FE4D-4012-AC44-4DE61DC371A8}" type="presOf" srcId="{83E433D3-DEB3-4338-80A3-24F98F62CC56}" destId="{E7F7E6D6-2E53-4BD5-B40A-89C051A97451}" srcOrd="0" destOrd="0" presId="urn:microsoft.com/office/officeart/2005/8/layout/hProcess4"/>
    <dgm:cxn modelId="{6D81D989-10F8-4F37-BEA6-B0B0EFDDF0C2}" srcId="{4B31AD91-381E-488D-B539-B2083A59D4BC}" destId="{911E5FA7-19FF-4AC4-A576-FB11EF6A6028}" srcOrd="3" destOrd="0" parTransId="{01B294C7-068C-459F-89A2-C509C59CD207}" sibTransId="{32B26C00-8DF1-4E0D-B3F7-33A53ABB061B}"/>
    <dgm:cxn modelId="{30AEE3B1-FD46-42F4-A736-3930E699B97F}" type="presOf" srcId="{C861DBF4-D5CF-4811-AA98-854125A8D466}" destId="{76DA1AA4-256E-446C-9667-F2F54F8A8693}" srcOrd="0" destOrd="0" presId="urn:microsoft.com/office/officeart/2005/8/layout/hProcess4"/>
    <dgm:cxn modelId="{B1B401C8-1323-4302-A73E-49FA704618CB}" srcId="{4B31AD91-381E-488D-B539-B2083A59D4BC}" destId="{83E433D3-DEB3-4338-80A3-24F98F62CC56}" srcOrd="0" destOrd="0" parTransId="{9247F318-283F-45DE-B85C-072F529C3A3F}" sibTransId="{C861DBF4-D5CF-4811-AA98-854125A8D466}"/>
    <dgm:cxn modelId="{C358DFCA-8E39-42BF-A3A2-E829E4F51DEF}" type="presOf" srcId="{D41CC3A5-F3C0-4591-B0ED-11DB4FE48930}" destId="{AD7E9CDB-3F14-43A8-9116-03293E089C06}" srcOrd="0" destOrd="0" presId="urn:microsoft.com/office/officeart/2005/8/layout/hProcess4"/>
    <dgm:cxn modelId="{132B5CD7-2152-435D-9FC1-F61412FCB3AC}" type="presOf" srcId="{C12166EE-8209-4C28-AD47-7D21701C1FE7}" destId="{0870C9BE-29C1-4752-8161-5D2C69177B7F}" srcOrd="0" destOrd="0" presId="urn:microsoft.com/office/officeart/2005/8/layout/hProcess4"/>
    <dgm:cxn modelId="{C79147E1-F5A3-4B12-A4EB-271FC5AA173E}" srcId="{4B31AD91-381E-488D-B539-B2083A59D4BC}" destId="{27E50D55-27C2-4A96-BDE1-0AFC93FB9635}" srcOrd="1" destOrd="0" parTransId="{882FF946-0A11-48F8-8F95-A534513FE64F}" sibTransId="{EBC6BD4B-BD59-4DB7-9976-BAD6B5029162}"/>
    <dgm:cxn modelId="{32AB6DE8-A4C4-443A-9961-6AD5FC0EDBE3}" type="presOf" srcId="{E3DECBF5-CA23-42DB-A183-99C7629F4D0F}" destId="{D2187FC1-6A69-4719-9609-ED3834FBBA06}" srcOrd="0" destOrd="0" presId="urn:microsoft.com/office/officeart/2005/8/layout/hProcess4"/>
    <dgm:cxn modelId="{52E4A9F7-E96C-4552-9911-859371A4BEFE}" type="presOf" srcId="{EBC6BD4B-BD59-4DB7-9976-BAD6B5029162}" destId="{84C69664-7CB1-4D06-8AB3-98DF22E97F90}" srcOrd="0" destOrd="0" presId="urn:microsoft.com/office/officeart/2005/8/layout/hProcess4"/>
    <dgm:cxn modelId="{7C6A4B97-0C55-4458-9B83-F955F445111E}" type="presParOf" srcId="{2502BA85-1E00-4C50-895D-E5BABB764A0B}" destId="{1252AE1B-986F-4702-9ED8-AFF1162C785C}" srcOrd="0" destOrd="0" presId="urn:microsoft.com/office/officeart/2005/8/layout/hProcess4"/>
    <dgm:cxn modelId="{FDF1E27A-BD98-47F2-BEE5-77D65FC635B4}" type="presParOf" srcId="{2502BA85-1E00-4C50-895D-E5BABB764A0B}" destId="{A8324EAD-2A73-4FCD-B9BC-BA886CEEBA8A}" srcOrd="1" destOrd="0" presId="urn:microsoft.com/office/officeart/2005/8/layout/hProcess4"/>
    <dgm:cxn modelId="{7BC89728-C15E-4641-BFE3-1D915D44A423}" type="presParOf" srcId="{2502BA85-1E00-4C50-895D-E5BABB764A0B}" destId="{B45F42D8-1331-44E1-9241-69A0B7D7D8F5}" srcOrd="2" destOrd="0" presId="urn:microsoft.com/office/officeart/2005/8/layout/hProcess4"/>
    <dgm:cxn modelId="{C3A0EBD1-23AE-405A-966A-BA659B60F70D}" type="presParOf" srcId="{B45F42D8-1331-44E1-9241-69A0B7D7D8F5}" destId="{7387C194-61E8-47E5-B739-6DE0777F562B}" srcOrd="0" destOrd="0" presId="urn:microsoft.com/office/officeart/2005/8/layout/hProcess4"/>
    <dgm:cxn modelId="{F8B91BD5-03CB-48A2-A094-8E821FBE5B5B}" type="presParOf" srcId="{7387C194-61E8-47E5-B739-6DE0777F562B}" destId="{F5A9AFF6-95FD-4EE2-A33D-CF17F642B762}" srcOrd="0" destOrd="0" presId="urn:microsoft.com/office/officeart/2005/8/layout/hProcess4"/>
    <dgm:cxn modelId="{BE401CCC-BF9F-41A3-B3E3-A2F0EA954476}" type="presParOf" srcId="{7387C194-61E8-47E5-B739-6DE0777F562B}" destId="{4015A966-19CF-47A2-BF74-32662D4D6DF5}" srcOrd="1" destOrd="0" presId="urn:microsoft.com/office/officeart/2005/8/layout/hProcess4"/>
    <dgm:cxn modelId="{9BB1FEBB-50FD-48A4-932A-10A938C30BAC}" type="presParOf" srcId="{7387C194-61E8-47E5-B739-6DE0777F562B}" destId="{48D6FF0B-D151-43D1-840B-EBFF9D8D49ED}" srcOrd="2" destOrd="0" presId="urn:microsoft.com/office/officeart/2005/8/layout/hProcess4"/>
    <dgm:cxn modelId="{AD976ABF-C47C-4907-8FCF-B8764F5FFB7F}" type="presParOf" srcId="{7387C194-61E8-47E5-B739-6DE0777F562B}" destId="{E7F7E6D6-2E53-4BD5-B40A-89C051A97451}" srcOrd="3" destOrd="0" presId="urn:microsoft.com/office/officeart/2005/8/layout/hProcess4"/>
    <dgm:cxn modelId="{DA0B44D6-BDDF-4920-B3A7-D2A54A42DA47}" type="presParOf" srcId="{7387C194-61E8-47E5-B739-6DE0777F562B}" destId="{A2332DCA-8521-44C1-B3BF-5553C69C949B}" srcOrd="4" destOrd="0" presId="urn:microsoft.com/office/officeart/2005/8/layout/hProcess4"/>
    <dgm:cxn modelId="{975A75B4-621F-46F8-8FD9-9699FEBFB2A2}" type="presParOf" srcId="{B45F42D8-1331-44E1-9241-69A0B7D7D8F5}" destId="{76DA1AA4-256E-446C-9667-F2F54F8A8693}" srcOrd="1" destOrd="0" presId="urn:microsoft.com/office/officeart/2005/8/layout/hProcess4"/>
    <dgm:cxn modelId="{4F4A8B00-9D5B-4192-840D-C893CA74ED83}" type="presParOf" srcId="{B45F42D8-1331-44E1-9241-69A0B7D7D8F5}" destId="{F4146660-EC6B-4D99-AC9E-3029D0CAB746}" srcOrd="2" destOrd="0" presId="urn:microsoft.com/office/officeart/2005/8/layout/hProcess4"/>
    <dgm:cxn modelId="{2DDAEE5B-204F-4C61-8CA9-E67FD570BBE7}" type="presParOf" srcId="{F4146660-EC6B-4D99-AC9E-3029D0CAB746}" destId="{FFFF7D49-351B-46ED-BA15-AA8482C1D5FE}" srcOrd="0" destOrd="0" presId="urn:microsoft.com/office/officeart/2005/8/layout/hProcess4"/>
    <dgm:cxn modelId="{278F7C7F-0A21-4A7F-B9EA-C1B7BB857423}" type="presParOf" srcId="{F4146660-EC6B-4D99-AC9E-3029D0CAB746}" destId="{ABB4E05B-4A1A-4B06-B59B-E7D986F4C321}" srcOrd="1" destOrd="0" presId="urn:microsoft.com/office/officeart/2005/8/layout/hProcess4"/>
    <dgm:cxn modelId="{00DC3F3B-F1D2-4863-87A4-5AE49C4D24E0}" type="presParOf" srcId="{F4146660-EC6B-4D99-AC9E-3029D0CAB746}" destId="{0891BEE3-A744-403E-90D9-C7B4F59F17D8}" srcOrd="2" destOrd="0" presId="urn:microsoft.com/office/officeart/2005/8/layout/hProcess4"/>
    <dgm:cxn modelId="{7CE7B183-D467-4ADA-ADEC-A7161B9B2109}" type="presParOf" srcId="{F4146660-EC6B-4D99-AC9E-3029D0CAB746}" destId="{0A060EAB-8273-4FB3-B47B-E73417B019AE}" srcOrd="3" destOrd="0" presId="urn:microsoft.com/office/officeart/2005/8/layout/hProcess4"/>
    <dgm:cxn modelId="{4C9BE931-2F14-4980-BF8B-CEF79D3C2387}" type="presParOf" srcId="{F4146660-EC6B-4D99-AC9E-3029D0CAB746}" destId="{0BA18DCE-4A7D-49EA-9A05-5D7C4E436C7E}" srcOrd="4" destOrd="0" presId="urn:microsoft.com/office/officeart/2005/8/layout/hProcess4"/>
    <dgm:cxn modelId="{1704629D-1568-4FA9-9B44-758276A834F7}" type="presParOf" srcId="{B45F42D8-1331-44E1-9241-69A0B7D7D8F5}" destId="{84C69664-7CB1-4D06-8AB3-98DF22E97F90}" srcOrd="3" destOrd="0" presId="urn:microsoft.com/office/officeart/2005/8/layout/hProcess4"/>
    <dgm:cxn modelId="{93046E0C-C900-491A-93B1-83E199E3C467}" type="presParOf" srcId="{B45F42D8-1331-44E1-9241-69A0B7D7D8F5}" destId="{245074EA-2FF1-4875-8D68-5500E9B321E3}" srcOrd="4" destOrd="0" presId="urn:microsoft.com/office/officeart/2005/8/layout/hProcess4"/>
    <dgm:cxn modelId="{D7E2F29F-9A30-4962-AE94-019D5E369214}" type="presParOf" srcId="{245074EA-2FF1-4875-8D68-5500E9B321E3}" destId="{2ADF91B2-31C8-43AA-9915-1E9E8340CBDB}" srcOrd="0" destOrd="0" presId="urn:microsoft.com/office/officeart/2005/8/layout/hProcess4"/>
    <dgm:cxn modelId="{69D818B1-D12C-4419-B916-BC93A0301140}" type="presParOf" srcId="{245074EA-2FF1-4875-8D68-5500E9B321E3}" destId="{736A0A58-0A4B-4528-8B44-BEB1E7E67498}" srcOrd="1" destOrd="0" presId="urn:microsoft.com/office/officeart/2005/8/layout/hProcess4"/>
    <dgm:cxn modelId="{D64ED45F-2E9C-4A18-9DD4-56F87462A306}" type="presParOf" srcId="{245074EA-2FF1-4875-8D68-5500E9B321E3}" destId="{FC03573D-9B09-4977-96E9-C48B167E9294}" srcOrd="2" destOrd="0" presId="urn:microsoft.com/office/officeart/2005/8/layout/hProcess4"/>
    <dgm:cxn modelId="{5F7F1D87-CB7E-4A02-AB1E-5A08FF28F599}" type="presParOf" srcId="{245074EA-2FF1-4875-8D68-5500E9B321E3}" destId="{D2187FC1-6A69-4719-9609-ED3834FBBA06}" srcOrd="3" destOrd="0" presId="urn:microsoft.com/office/officeart/2005/8/layout/hProcess4"/>
    <dgm:cxn modelId="{082513DD-2410-45F5-B823-1F7AA5706EC0}" type="presParOf" srcId="{245074EA-2FF1-4875-8D68-5500E9B321E3}" destId="{3592CD94-F8E3-4389-9954-EA15111201F1}" srcOrd="4" destOrd="0" presId="urn:microsoft.com/office/officeart/2005/8/layout/hProcess4"/>
    <dgm:cxn modelId="{7CB98019-C372-4843-AF5C-A5C0117BA69D}" type="presParOf" srcId="{B45F42D8-1331-44E1-9241-69A0B7D7D8F5}" destId="{AD7E9CDB-3F14-43A8-9116-03293E089C06}" srcOrd="5" destOrd="0" presId="urn:microsoft.com/office/officeart/2005/8/layout/hProcess4"/>
    <dgm:cxn modelId="{FDF92160-D1C7-4CF4-92B8-A9D81162DD33}" type="presParOf" srcId="{B45F42D8-1331-44E1-9241-69A0B7D7D8F5}" destId="{82E917CD-D1FB-4FEA-B4CB-401BC3A1E706}" srcOrd="6" destOrd="0" presId="urn:microsoft.com/office/officeart/2005/8/layout/hProcess4"/>
    <dgm:cxn modelId="{343B4A09-16E9-46C9-BC62-88E91954E5D2}" type="presParOf" srcId="{82E917CD-D1FB-4FEA-B4CB-401BC3A1E706}" destId="{3997F454-0D2A-4F5B-9996-3FD08E9511D1}" srcOrd="0" destOrd="0" presId="urn:microsoft.com/office/officeart/2005/8/layout/hProcess4"/>
    <dgm:cxn modelId="{3AFD628A-88A1-47F3-BEE3-590D647976A6}" type="presParOf" srcId="{82E917CD-D1FB-4FEA-B4CB-401BC3A1E706}" destId="{D5A72B94-5795-42DE-9971-95A266EFB6E4}" srcOrd="1" destOrd="0" presId="urn:microsoft.com/office/officeart/2005/8/layout/hProcess4"/>
    <dgm:cxn modelId="{78EBC70D-D862-4434-A572-599BD5AF92E7}" type="presParOf" srcId="{82E917CD-D1FB-4FEA-B4CB-401BC3A1E706}" destId="{9EC50F16-9EEA-4090-AFCD-FAEE494475E5}" srcOrd="2" destOrd="0" presId="urn:microsoft.com/office/officeart/2005/8/layout/hProcess4"/>
    <dgm:cxn modelId="{65DC0A50-1624-4AAD-8F9C-F990D19D5580}" type="presParOf" srcId="{82E917CD-D1FB-4FEA-B4CB-401BC3A1E706}" destId="{74FC1815-DB30-4685-865A-646AB5FC56FC}" srcOrd="3" destOrd="0" presId="urn:microsoft.com/office/officeart/2005/8/layout/hProcess4"/>
    <dgm:cxn modelId="{FD5A2FF0-6EDC-40AD-A0C2-C5E6E57BC8BB}" type="presParOf" srcId="{82E917CD-D1FB-4FEA-B4CB-401BC3A1E706}" destId="{3D4B64CA-E81B-40A0-A3D8-0347096EC452}" srcOrd="4" destOrd="0" presId="urn:microsoft.com/office/officeart/2005/8/layout/hProcess4"/>
    <dgm:cxn modelId="{285E5011-C11B-4283-B277-C42CFF05AA47}" type="presParOf" srcId="{B45F42D8-1331-44E1-9241-69A0B7D7D8F5}" destId="{694D2C80-54F5-428C-8963-321FAB6C3FE1}" srcOrd="7" destOrd="0" presId="urn:microsoft.com/office/officeart/2005/8/layout/hProcess4"/>
    <dgm:cxn modelId="{AFB87651-3812-4F7C-B0F3-B91DC0266BAB}" type="presParOf" srcId="{B45F42D8-1331-44E1-9241-69A0B7D7D8F5}" destId="{B2228551-B256-4221-89D4-93C50BE57678}" srcOrd="8" destOrd="0" presId="urn:microsoft.com/office/officeart/2005/8/layout/hProcess4"/>
    <dgm:cxn modelId="{DC6C7306-A4CE-4B34-881E-43A175C04AC8}" type="presParOf" srcId="{B2228551-B256-4221-89D4-93C50BE57678}" destId="{5ADDF7F4-A3D5-4F11-947F-D1E7EC4784DA}" srcOrd="0" destOrd="0" presId="urn:microsoft.com/office/officeart/2005/8/layout/hProcess4"/>
    <dgm:cxn modelId="{26847417-B615-4FDE-8EA7-9A42BC0007D5}" type="presParOf" srcId="{B2228551-B256-4221-89D4-93C50BE57678}" destId="{E1FC4A9A-0543-4800-987A-CB74AA2B3CDF}" srcOrd="1" destOrd="0" presId="urn:microsoft.com/office/officeart/2005/8/layout/hProcess4"/>
    <dgm:cxn modelId="{57917B55-BB0D-4326-B2EC-E9C080964E3D}" type="presParOf" srcId="{B2228551-B256-4221-89D4-93C50BE57678}" destId="{1ECB30E0-3898-4C6B-AEEF-D524D9797688}" srcOrd="2" destOrd="0" presId="urn:microsoft.com/office/officeart/2005/8/layout/hProcess4"/>
    <dgm:cxn modelId="{A5764ADE-0E54-4127-AD99-90306D0E5325}" type="presParOf" srcId="{B2228551-B256-4221-89D4-93C50BE57678}" destId="{0870C9BE-29C1-4752-8161-5D2C69177B7F}" srcOrd="3" destOrd="0" presId="urn:microsoft.com/office/officeart/2005/8/layout/hProcess4"/>
    <dgm:cxn modelId="{BEC6799D-4BA4-49FA-9F9B-20D26D7B170D}" type="presParOf" srcId="{B2228551-B256-4221-89D4-93C50BE57678}" destId="{060E3650-9B5B-4FA0-A1D2-86EEAE9D211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5A966-19CF-47A2-BF74-32662D4D6DF5}">
      <dsp:nvSpPr>
        <dsp:cNvPr id="0" name=""/>
        <dsp:cNvSpPr/>
      </dsp:nvSpPr>
      <dsp:spPr>
        <a:xfrm>
          <a:off x="121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A1AA4-256E-446C-9667-F2F54F8A8693}">
      <dsp:nvSpPr>
        <dsp:cNvPr id="0" name=""/>
        <dsp:cNvSpPr/>
      </dsp:nvSpPr>
      <dsp:spPr>
        <a:xfrm>
          <a:off x="962674" y="2185729"/>
          <a:ext cx="1953173" cy="1953173"/>
        </a:xfrm>
        <a:prstGeom prst="leftCircularArrow">
          <a:avLst>
            <a:gd name="adj1" fmla="val 3393"/>
            <a:gd name="adj2" fmla="val 419903"/>
            <a:gd name="adj3" fmla="val 2195414"/>
            <a:gd name="adj4" fmla="val 9024489"/>
            <a:gd name="adj5" fmla="val 395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7E6D6-2E53-4BD5-B40A-89C051A97451}">
      <dsp:nvSpPr>
        <dsp:cNvPr id="0" name=""/>
        <dsp:cNvSpPr/>
      </dsp:nvSpPr>
      <dsp:spPr>
        <a:xfrm>
          <a:off x="384241" y="2998113"/>
          <a:ext cx="1536481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RGB-D frame capture</a:t>
          </a:r>
        </a:p>
      </dsp:txBody>
      <dsp:txXfrm>
        <a:off x="402137" y="3016009"/>
        <a:ext cx="1500689" cy="575215"/>
      </dsp:txXfrm>
    </dsp:sp>
    <dsp:sp modelId="{ABB4E05B-4A1A-4B06-B59B-E7D986F4C321}">
      <dsp:nvSpPr>
        <dsp:cNvPr id="0" name=""/>
        <dsp:cNvSpPr/>
      </dsp:nvSpPr>
      <dsp:spPr>
        <a:xfrm>
          <a:off x="2236286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69664-7CB1-4D06-8AB3-98DF22E97F90}">
      <dsp:nvSpPr>
        <dsp:cNvPr id="0" name=""/>
        <dsp:cNvSpPr/>
      </dsp:nvSpPr>
      <dsp:spPr>
        <a:xfrm>
          <a:off x="3172617" y="940883"/>
          <a:ext cx="2355252" cy="2355252"/>
        </a:xfrm>
        <a:prstGeom prst="circularArrow">
          <a:avLst>
            <a:gd name="adj1" fmla="val 2814"/>
            <a:gd name="adj2" fmla="val 343495"/>
            <a:gd name="adj3" fmla="val 19480995"/>
            <a:gd name="adj4" fmla="val 12575511"/>
            <a:gd name="adj5" fmla="val 3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60EAB-8273-4FB3-B47B-E73417B019AE}">
      <dsp:nvSpPr>
        <dsp:cNvPr id="0" name=""/>
        <dsp:cNvSpPr/>
      </dsp:nvSpPr>
      <dsp:spPr>
        <a:xfrm>
          <a:off x="2462833" y="1572428"/>
          <a:ext cx="1851628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Correspondence matching</a:t>
          </a:r>
        </a:p>
      </dsp:txBody>
      <dsp:txXfrm>
        <a:off x="2480729" y="1590324"/>
        <a:ext cx="1815836" cy="575215"/>
      </dsp:txXfrm>
    </dsp:sp>
    <dsp:sp modelId="{736A0A58-0A4B-4528-8B44-BEB1E7E67498}">
      <dsp:nvSpPr>
        <dsp:cNvPr id="0" name=""/>
        <dsp:cNvSpPr/>
      </dsp:nvSpPr>
      <dsp:spPr>
        <a:xfrm>
          <a:off x="4630026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E9CDB-3F14-43A8-9116-03293E089C06}">
      <dsp:nvSpPr>
        <dsp:cNvPr id="0" name=""/>
        <dsp:cNvSpPr/>
      </dsp:nvSpPr>
      <dsp:spPr>
        <a:xfrm>
          <a:off x="5592579" y="2185729"/>
          <a:ext cx="1953173" cy="1953173"/>
        </a:xfrm>
        <a:prstGeom prst="leftCircularArrow">
          <a:avLst>
            <a:gd name="adj1" fmla="val 3393"/>
            <a:gd name="adj2" fmla="val 419903"/>
            <a:gd name="adj3" fmla="val 2195414"/>
            <a:gd name="adj4" fmla="val 9024489"/>
            <a:gd name="adj5" fmla="val 395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87FC1-6A69-4719-9609-ED3834FBBA06}">
      <dsp:nvSpPr>
        <dsp:cNvPr id="0" name=""/>
        <dsp:cNvSpPr/>
      </dsp:nvSpPr>
      <dsp:spPr>
        <a:xfrm>
          <a:off x="5014146" y="2998113"/>
          <a:ext cx="1536481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Camera calibration</a:t>
          </a:r>
        </a:p>
      </dsp:txBody>
      <dsp:txXfrm>
        <a:off x="5032042" y="3016009"/>
        <a:ext cx="1500689" cy="575215"/>
      </dsp:txXfrm>
    </dsp:sp>
    <dsp:sp modelId="{D5A72B94-5795-42DE-9971-95A266EFB6E4}">
      <dsp:nvSpPr>
        <dsp:cNvPr id="0" name=""/>
        <dsp:cNvSpPr/>
      </dsp:nvSpPr>
      <dsp:spPr>
        <a:xfrm>
          <a:off x="6866191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t="-2000" b="-2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D2C80-54F5-428C-8963-321FAB6C3FE1}">
      <dsp:nvSpPr>
        <dsp:cNvPr id="0" name=""/>
        <dsp:cNvSpPr/>
      </dsp:nvSpPr>
      <dsp:spPr>
        <a:xfrm>
          <a:off x="7814340" y="986745"/>
          <a:ext cx="2174042" cy="2174042"/>
        </a:xfrm>
        <a:prstGeom prst="circularArrow">
          <a:avLst>
            <a:gd name="adj1" fmla="val 3048"/>
            <a:gd name="adj2" fmla="val 374179"/>
            <a:gd name="adj3" fmla="val 19450310"/>
            <a:gd name="adj4" fmla="val 12575511"/>
            <a:gd name="adj5" fmla="val 355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C1815-DB30-4685-865A-646AB5FC56FC}">
      <dsp:nvSpPr>
        <dsp:cNvPr id="0" name=""/>
        <dsp:cNvSpPr/>
      </dsp:nvSpPr>
      <dsp:spPr>
        <a:xfrm>
          <a:off x="7250312" y="1572428"/>
          <a:ext cx="1536481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Voxelgrid TSDF</a:t>
          </a:r>
        </a:p>
      </dsp:txBody>
      <dsp:txXfrm>
        <a:off x="7268208" y="1590324"/>
        <a:ext cx="1500689" cy="575215"/>
      </dsp:txXfrm>
    </dsp:sp>
    <dsp:sp modelId="{E1FC4A9A-0543-4800-987A-CB74AA2B3CDF}">
      <dsp:nvSpPr>
        <dsp:cNvPr id="0" name=""/>
        <dsp:cNvSpPr/>
      </dsp:nvSpPr>
      <dsp:spPr>
        <a:xfrm>
          <a:off x="9102357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rcRect/>
          <a:stretch>
            <a:fillRect t="-10000" b="-10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0C9BE-29C1-4752-8161-5D2C69177B7F}">
      <dsp:nvSpPr>
        <dsp:cNvPr id="0" name=""/>
        <dsp:cNvSpPr/>
      </dsp:nvSpPr>
      <dsp:spPr>
        <a:xfrm>
          <a:off x="9269980" y="2998113"/>
          <a:ext cx="1969476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Marching Cubes surface</a:t>
          </a:r>
        </a:p>
      </dsp:txBody>
      <dsp:txXfrm>
        <a:off x="9287876" y="3016009"/>
        <a:ext cx="1933684" cy="575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5A966-19CF-47A2-BF74-32662D4D6DF5}">
      <dsp:nvSpPr>
        <dsp:cNvPr id="0" name=""/>
        <dsp:cNvSpPr/>
      </dsp:nvSpPr>
      <dsp:spPr>
        <a:xfrm>
          <a:off x="7178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A1AA4-256E-446C-9667-F2F54F8A8693}">
      <dsp:nvSpPr>
        <dsp:cNvPr id="0" name=""/>
        <dsp:cNvSpPr/>
      </dsp:nvSpPr>
      <dsp:spPr>
        <a:xfrm>
          <a:off x="900038" y="1414377"/>
          <a:ext cx="2047318" cy="2047318"/>
        </a:xfrm>
        <a:prstGeom prst="leftCircularArrow">
          <a:avLst>
            <a:gd name="adj1" fmla="val 4199"/>
            <a:gd name="adj2" fmla="val 529915"/>
            <a:gd name="adj3" fmla="val 2305425"/>
            <a:gd name="adj4" fmla="val 9024489"/>
            <a:gd name="adj5" fmla="val 4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7E6D6-2E53-4BD5-B40A-89C051A97451}">
      <dsp:nvSpPr>
        <dsp:cNvPr id="0" name=""/>
        <dsp:cNvSpPr/>
      </dsp:nvSpPr>
      <dsp:spPr>
        <a:xfrm>
          <a:off x="376302" y="2310388"/>
          <a:ext cx="1476497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RGB-D frame capture</a:t>
          </a:r>
        </a:p>
      </dsp:txBody>
      <dsp:txXfrm>
        <a:off x="393499" y="2327585"/>
        <a:ext cx="1442103" cy="552760"/>
      </dsp:txXfrm>
    </dsp:sp>
    <dsp:sp modelId="{ABB4E05B-4A1A-4B06-B59B-E7D986F4C321}">
      <dsp:nvSpPr>
        <dsp:cNvPr id="0" name=""/>
        <dsp:cNvSpPr/>
      </dsp:nvSpPr>
      <dsp:spPr>
        <a:xfrm>
          <a:off x="2262211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69664-7CB1-4D06-8AB3-98DF22E97F90}">
      <dsp:nvSpPr>
        <dsp:cNvPr id="0" name=""/>
        <dsp:cNvSpPr/>
      </dsp:nvSpPr>
      <dsp:spPr>
        <a:xfrm>
          <a:off x="3129872" y="278419"/>
          <a:ext cx="2433700" cy="2433700"/>
        </a:xfrm>
        <a:prstGeom prst="circularArrow">
          <a:avLst>
            <a:gd name="adj1" fmla="val 3533"/>
            <a:gd name="adj2" fmla="val 438674"/>
            <a:gd name="adj3" fmla="val 19385816"/>
            <a:gd name="adj4" fmla="val 12575511"/>
            <a:gd name="adj5" fmla="val 41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60EAB-8273-4FB3-B47B-E73417B019AE}">
      <dsp:nvSpPr>
        <dsp:cNvPr id="0" name=""/>
        <dsp:cNvSpPr/>
      </dsp:nvSpPr>
      <dsp:spPr>
        <a:xfrm>
          <a:off x="2479913" y="940361"/>
          <a:ext cx="1779342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Correspondence matching</a:t>
          </a:r>
        </a:p>
      </dsp:txBody>
      <dsp:txXfrm>
        <a:off x="2497110" y="957558"/>
        <a:ext cx="1744948" cy="552760"/>
      </dsp:txXfrm>
    </dsp:sp>
    <dsp:sp modelId="{736A0A58-0A4B-4528-8B44-BEB1E7E67498}">
      <dsp:nvSpPr>
        <dsp:cNvPr id="0" name=""/>
        <dsp:cNvSpPr/>
      </dsp:nvSpPr>
      <dsp:spPr>
        <a:xfrm>
          <a:off x="4668666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E9CDB-3F14-43A8-9116-03293E089C06}">
      <dsp:nvSpPr>
        <dsp:cNvPr id="0" name=""/>
        <dsp:cNvSpPr/>
      </dsp:nvSpPr>
      <dsp:spPr>
        <a:xfrm>
          <a:off x="5561526" y="1414377"/>
          <a:ext cx="2047318" cy="2047318"/>
        </a:xfrm>
        <a:prstGeom prst="leftCircularArrow">
          <a:avLst>
            <a:gd name="adj1" fmla="val 4199"/>
            <a:gd name="adj2" fmla="val 529915"/>
            <a:gd name="adj3" fmla="val 2305425"/>
            <a:gd name="adj4" fmla="val 9024489"/>
            <a:gd name="adj5" fmla="val 4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87FC1-6A69-4719-9609-ED3834FBBA06}">
      <dsp:nvSpPr>
        <dsp:cNvPr id="0" name=""/>
        <dsp:cNvSpPr/>
      </dsp:nvSpPr>
      <dsp:spPr>
        <a:xfrm>
          <a:off x="5037790" y="2310388"/>
          <a:ext cx="1476497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Camera calibration</a:t>
          </a:r>
        </a:p>
      </dsp:txBody>
      <dsp:txXfrm>
        <a:off x="5054987" y="2327585"/>
        <a:ext cx="1442103" cy="552760"/>
      </dsp:txXfrm>
    </dsp:sp>
    <dsp:sp modelId="{D5A72B94-5795-42DE-9971-95A266EFB6E4}">
      <dsp:nvSpPr>
        <dsp:cNvPr id="0" name=""/>
        <dsp:cNvSpPr/>
      </dsp:nvSpPr>
      <dsp:spPr>
        <a:xfrm>
          <a:off x="6923698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t="-2000" b="-2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D2C80-54F5-428C-8963-321FAB6C3FE1}">
      <dsp:nvSpPr>
        <dsp:cNvPr id="0" name=""/>
        <dsp:cNvSpPr/>
      </dsp:nvSpPr>
      <dsp:spPr>
        <a:xfrm>
          <a:off x="7802717" y="322491"/>
          <a:ext cx="2259565" cy="2259565"/>
        </a:xfrm>
        <a:prstGeom prst="circularArrow">
          <a:avLst>
            <a:gd name="adj1" fmla="val 3805"/>
            <a:gd name="adj2" fmla="val 475574"/>
            <a:gd name="adj3" fmla="val 19348915"/>
            <a:gd name="adj4" fmla="val 12575511"/>
            <a:gd name="adj5" fmla="val 44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C1815-DB30-4685-865A-646AB5FC56FC}">
      <dsp:nvSpPr>
        <dsp:cNvPr id="0" name=""/>
        <dsp:cNvSpPr/>
      </dsp:nvSpPr>
      <dsp:spPr>
        <a:xfrm>
          <a:off x="7292823" y="940361"/>
          <a:ext cx="1476497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Voxelgrid TSDF</a:t>
          </a:r>
        </a:p>
      </dsp:txBody>
      <dsp:txXfrm>
        <a:off x="7310020" y="957558"/>
        <a:ext cx="1442103" cy="552760"/>
      </dsp:txXfrm>
    </dsp:sp>
    <dsp:sp modelId="{E1FC4A9A-0543-4800-987A-CB74AA2B3CDF}">
      <dsp:nvSpPr>
        <dsp:cNvPr id="0" name=""/>
        <dsp:cNvSpPr/>
      </dsp:nvSpPr>
      <dsp:spPr>
        <a:xfrm>
          <a:off x="9178731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rcRect/>
          <a:stretch>
            <a:fillRect t="-10000" b="-10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0C9BE-29C1-4752-8161-5D2C69177B7F}">
      <dsp:nvSpPr>
        <dsp:cNvPr id="0" name=""/>
        <dsp:cNvSpPr/>
      </dsp:nvSpPr>
      <dsp:spPr>
        <a:xfrm>
          <a:off x="9339809" y="2310388"/>
          <a:ext cx="1892589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Marching Cubes surface</a:t>
          </a:r>
        </a:p>
      </dsp:txBody>
      <dsp:txXfrm>
        <a:off x="9357006" y="2327585"/>
        <a:ext cx="1858195" cy="552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11053707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11029484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053707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Edit text master formats by clicking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Volumetric 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Marcel Bruckner, Kevin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Moiz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3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b="1" i="1" dirty="0"/>
              <a:t>Volumetric Capture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Marcel Bruckner, Kevin Bein,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7263992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ArUco markers</a:t>
            </a:r>
          </a:p>
          <a:p>
            <a:r>
              <a:rPr lang="de-DE" dirty="0"/>
              <a:t>Square markers with unique ids</a:t>
            </a:r>
          </a:p>
          <a:p>
            <a:r>
              <a:rPr lang="de-DE" dirty="0"/>
              <a:t>Easy detection using </a:t>
            </a:r>
            <a:r>
              <a:rPr lang="de-DE" i="1" dirty="0"/>
              <a:t>OpenCV</a:t>
            </a:r>
          </a:p>
          <a:p>
            <a:r>
              <a:rPr lang="de-DE" dirty="0"/>
              <a:t>Subpixel perfect corners in color stream</a:t>
            </a:r>
          </a:p>
        </p:txBody>
      </p:sp>
      <p:pic>
        <p:nvPicPr>
          <p:cNvPr id="5" name="Picture 4" descr="A picture containing object, black, drawing, station&#10;&#10;Description automatically generated">
            <a:extLst>
              <a:ext uri="{FF2B5EF4-FFF2-40B4-BE49-F238E27FC236}">
                <a16:creationId xmlns:a16="http://schemas.microsoft.com/office/drawing/2014/main" id="{87FA5F73-F7CC-421C-AFFB-C56319CE7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13" y="1636153"/>
            <a:ext cx="3585693" cy="3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2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016817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Marker cube</a:t>
            </a:r>
          </a:p>
          <a:p>
            <a:r>
              <a:rPr lang="de-DE" dirty="0"/>
              <a:t>6 sides, one marker per side</a:t>
            </a:r>
          </a:p>
          <a:p>
            <a:r>
              <a:rPr lang="de-DE" dirty="0"/>
              <a:t>Easily detectable even from steep angles</a:t>
            </a:r>
          </a:p>
          <a:p>
            <a:r>
              <a:rPr lang="de-DE" dirty="0"/>
              <a:t>Overlap of detected markers used for pose estimation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F0FA78E-45FF-46C0-8EBB-84EABBB2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92" y="3374265"/>
            <a:ext cx="2683047" cy="2599015"/>
          </a:xfrm>
          <a:prstGeom prst="rect">
            <a:avLst/>
          </a:prstGeom>
        </p:spPr>
      </p:pic>
      <p:pic>
        <p:nvPicPr>
          <p:cNvPr id="8" name="Picture 7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F09F2471-C2F0-402C-9569-3F36B30D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77" y="3374265"/>
            <a:ext cx="2636865" cy="25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016817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Marker cube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F0FA78E-45FF-46C0-8EBB-84EABBB2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24" y="1609859"/>
            <a:ext cx="4103410" cy="3974893"/>
          </a:xfrm>
          <a:prstGeom prst="rect">
            <a:avLst/>
          </a:prstGeom>
        </p:spPr>
      </p:pic>
      <p:pic>
        <p:nvPicPr>
          <p:cNvPr id="5" name="Picture 4" descr="A picture containing indoor, sitting, clock, front&#10;&#10;Description automatically generated">
            <a:extLst>
              <a:ext uri="{FF2B5EF4-FFF2-40B4-BE49-F238E27FC236}">
                <a16:creationId xmlns:a16="http://schemas.microsoft.com/office/drawing/2014/main" id="{E8C8B20E-7191-489E-B745-18964AB5C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37" y="1609859"/>
            <a:ext cx="3776498" cy="39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47382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Tried approaches</a:t>
            </a:r>
          </a:p>
          <a:p>
            <a:r>
              <a:rPr lang="de-DE" dirty="0"/>
              <a:t>ChArUco marker board</a:t>
            </a:r>
          </a:p>
          <a:p>
            <a:r>
              <a:rPr lang="de-DE" dirty="0"/>
              <a:t>Allows simultaneous marker detection and pose estimation</a:t>
            </a:r>
          </a:p>
          <a:p>
            <a:r>
              <a:rPr lang="de-DE" dirty="0"/>
              <a:t>Tradeoff between number of markers and marker size</a:t>
            </a:r>
          </a:p>
          <a:p>
            <a:r>
              <a:rPr lang="de-DE" i="1" dirty="0"/>
              <a:t>Not robust enough</a:t>
            </a:r>
          </a:p>
        </p:txBody>
      </p:sp>
      <p:pic>
        <p:nvPicPr>
          <p:cNvPr id="8" name="Picture 7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39386F8D-012D-4D75-867D-12A68F88B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023675"/>
            <a:ext cx="4476960" cy="2131649"/>
          </a:xfrm>
          <a:prstGeom prst="rect">
            <a:avLst/>
          </a:prstGeom>
        </p:spPr>
      </p:pic>
      <p:pic>
        <p:nvPicPr>
          <p:cNvPr id="11" name="Picture 10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50C3FCA7-C06F-476B-A77F-9E52CB12B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17" y="3307477"/>
            <a:ext cx="3568261" cy="26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Camera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512465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3D marker positions</a:t>
            </a:r>
          </a:p>
          <a:p>
            <a:r>
              <a:rPr lang="de-DE" dirty="0"/>
              <a:t>Backprojection of ArUco markers into 3D pointcloud</a:t>
            </a:r>
          </a:p>
          <a:p>
            <a:r>
              <a:rPr lang="de-DE" dirty="0"/>
              <a:t>Subpixel perfect pixel location allows robust backprojection</a:t>
            </a:r>
          </a:p>
          <a:p>
            <a:r>
              <a:rPr lang="de-DE" i="1" dirty="0"/>
              <a:t>Align 3D marker positions of all cameras</a:t>
            </a:r>
          </a:p>
        </p:txBody>
      </p:sp>
      <p:pic>
        <p:nvPicPr>
          <p:cNvPr id="5" name="Picture 4" descr="A picture containing object, sitting, clock, table&#10;&#10;Description automatically generated">
            <a:extLst>
              <a:ext uri="{FF2B5EF4-FFF2-40B4-BE49-F238E27FC236}">
                <a16:creationId xmlns:a16="http://schemas.microsoft.com/office/drawing/2014/main" id="{3D537154-F944-478C-AACB-99225C080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82" y="1284360"/>
            <a:ext cx="4694349" cy="41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3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619789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Procrustes</a:t>
            </a:r>
          </a:p>
          <a:p>
            <a:r>
              <a:rPr lang="de-DE" dirty="0"/>
              <a:t>Align two objects using known correspondences</a:t>
            </a:r>
          </a:p>
          <a:p>
            <a:r>
              <a:rPr lang="de-DE" i="1" dirty="0"/>
              <a:t>Translation: </a:t>
            </a:r>
            <a:r>
              <a:rPr lang="de-DE" dirty="0"/>
              <a:t>Vector between centers of gravity</a:t>
            </a:r>
          </a:p>
          <a:p>
            <a:pPr marL="457200" lvl="1" indent="0">
              <a:buNone/>
            </a:pPr>
            <a:endParaRPr lang="de-DE" i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6C4850-FA02-43F4-B766-321E8119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00" y="1393720"/>
            <a:ext cx="2191555" cy="259054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73FFEB-A3A7-4C61-AA19-8A4301034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34" y="2917710"/>
            <a:ext cx="2191555" cy="25905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660125-0119-4863-A5B6-D305C23FCF36}"/>
              </a:ext>
            </a:extLst>
          </p:cNvPr>
          <p:cNvCxnSpPr>
            <a:cxnSpLocks/>
          </p:cNvCxnSpPr>
          <p:nvPr/>
        </p:nvCxnSpPr>
        <p:spPr>
          <a:xfrm>
            <a:off x="7491210" y="3090929"/>
            <a:ext cx="3007216" cy="15519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6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71208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Procrustes</a:t>
            </a:r>
          </a:p>
          <a:p>
            <a:r>
              <a:rPr lang="de-DE" dirty="0"/>
              <a:t>Align two objects using known correspondences</a:t>
            </a:r>
          </a:p>
          <a:p>
            <a:r>
              <a:rPr lang="de-DE" i="1" dirty="0"/>
              <a:t>Scale: </a:t>
            </a:r>
            <a:r>
              <a:rPr lang="de-DE" dirty="0"/>
              <a:t>Avgerage distance to center of gravity</a:t>
            </a:r>
          </a:p>
          <a:p>
            <a:pPr marL="457200" lvl="1" indent="0">
              <a:buNone/>
            </a:pPr>
            <a:endParaRPr lang="de-DE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C30512-268F-45EB-AF76-F7B94243C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2507"/>
            <a:ext cx="3288720" cy="388746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6F6091-EB07-40F0-9D6F-BE3C14FA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901" y="3740028"/>
            <a:ext cx="1788017" cy="21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8ACABC-A2F4-4799-AF7B-7ED72BBAB123}"/>
              </a:ext>
            </a:extLst>
          </p:cNvPr>
          <p:cNvCxnSpPr>
            <a:cxnSpLocks/>
          </p:cNvCxnSpPr>
          <p:nvPr/>
        </p:nvCxnSpPr>
        <p:spPr>
          <a:xfrm flipH="1">
            <a:off x="6690575" y="3618963"/>
            <a:ext cx="837126" cy="10045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C487B7-6DF9-4551-9E26-89D5BA08852F}"/>
              </a:ext>
            </a:extLst>
          </p:cNvPr>
          <p:cNvCxnSpPr>
            <a:cxnSpLocks/>
          </p:cNvCxnSpPr>
          <p:nvPr/>
        </p:nvCxnSpPr>
        <p:spPr>
          <a:xfrm flipH="1">
            <a:off x="10107000" y="5112913"/>
            <a:ext cx="408600" cy="5267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30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885307-4D92-4EAE-ACC8-38D37D303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76211" y="942960"/>
                <a:ext cx="7431417" cy="49545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1" dirty="0"/>
                  <a:t>Procrustes</a:t>
                </a:r>
              </a:p>
              <a:p>
                <a:r>
                  <a:rPr lang="de-DE" dirty="0"/>
                  <a:t>Align two objects using known correspondences</a:t>
                </a:r>
              </a:p>
              <a:p>
                <a:r>
                  <a:rPr lang="de-DE" i="1" dirty="0"/>
                  <a:t>Rotation: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de-DE" i="1" dirty="0"/>
                  <a:t> minimize </a:t>
                </a:r>
              </a:p>
              <a:p>
                <a:pPr lvl="1"/>
                <a:r>
                  <a:rPr lang="de-DE" i="1" dirty="0"/>
                  <a:t>Compute SVD of Cross-Covariance matrix: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i="1" dirty="0"/>
              </a:p>
              <a:p>
                <a:pPr lvl="1"/>
                <a:r>
                  <a:rPr lang="de-DE" i="1" dirty="0"/>
                  <a:t>Final rotation: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i="1" dirty="0"/>
              </a:p>
              <a:p>
                <a:pPr lvl="1"/>
                <a:endParaRPr lang="de-DE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885307-4D92-4EAE-ACC8-38D37D303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6211" y="942960"/>
                <a:ext cx="7431417" cy="4954591"/>
              </a:xfrm>
              <a:blipFill>
                <a:blip r:embed="rId2"/>
                <a:stretch>
                  <a:fillRect l="-2051" t="-1601" r="-1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130140A-F625-4D54-894A-E29957B9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6975" y="903267"/>
            <a:ext cx="2136724" cy="2525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F64BF-DA39-4816-ABD2-12B1EF8EC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467364">
            <a:off x="9393193" y="3309470"/>
            <a:ext cx="2136724" cy="2525733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034E94CB-D9E2-4414-9B19-3EE8B206ED00}"/>
              </a:ext>
            </a:extLst>
          </p:cNvPr>
          <p:cNvSpPr/>
          <p:nvPr/>
        </p:nvSpPr>
        <p:spPr>
          <a:xfrm rot="13969782">
            <a:off x="10529571" y="3168202"/>
            <a:ext cx="1596980" cy="708338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9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2" y="942960"/>
            <a:ext cx="4288971" cy="495556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Procrustes</a:t>
            </a:r>
          </a:p>
          <a:p>
            <a:r>
              <a:rPr lang="de-DE" dirty="0"/>
              <a:t>Procrustes is not robust enough</a:t>
            </a:r>
          </a:p>
          <a:p>
            <a:r>
              <a:rPr lang="de-DE" dirty="0"/>
              <a:t>MSE after alignment still fairly high</a:t>
            </a:r>
          </a:p>
          <a:p>
            <a:pPr marL="0" indent="0">
              <a:buNone/>
            </a:pPr>
            <a:endParaRPr lang="de-DE" i="1" dirty="0"/>
          </a:p>
          <a:p>
            <a:pPr lvl="1"/>
            <a:endParaRPr lang="de-DE" i="1" dirty="0"/>
          </a:p>
        </p:txBody>
      </p:sp>
      <p:pic>
        <p:nvPicPr>
          <p:cNvPr id="4" name="procrustes_cropped">
            <a:hlinkClick r:id="" action="ppaction://media"/>
            <a:extLst>
              <a:ext uri="{FF2B5EF4-FFF2-40B4-BE49-F238E27FC236}">
                <a16:creationId xmlns:a16="http://schemas.microsoft.com/office/drawing/2014/main" id="{234F8971-371D-441D-B54E-AB3ED8E86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2850" y="1282827"/>
            <a:ext cx="5760702" cy="42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4945795" cy="498776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Point to Point Error</a:t>
            </a:r>
          </a:p>
          <a:p>
            <a:r>
              <a:rPr lang="de-DE" dirty="0"/>
              <a:t>Use procrustes as an initialization</a:t>
            </a:r>
          </a:p>
          <a:p>
            <a:r>
              <a:rPr lang="de-DE" dirty="0"/>
              <a:t>Optimize: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DF3271-AD5B-4EC7-9639-BA334B89D1E5}"/>
                  </a:ext>
                </a:extLst>
              </p:cNvPr>
              <p:cNvSpPr txBox="1"/>
              <p:nvPr/>
            </p:nvSpPr>
            <p:spPr>
              <a:xfrm>
                <a:off x="476211" y="3295429"/>
                <a:ext cx="5559471" cy="954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sz="2100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sz="21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1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de-DE" sz="2100" b="0" i="1" smtClean="0">
                                  <a:latin typeface="Cambria Math" panose="02040503050406030204" pitchFamily="18" charset="0"/>
                                </a:rPr>
                                <m:t>𝑓𝑟𝑎𝑚𝑒𝑠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  <m:t>𝑐𝑜𝑟𝑟𝑒𝑠𝑝𝑜𝑛𝑑𝑒</m:t>
                                  </m:r>
                                  <m:r>
                                    <a:rPr lang="de-DE" sz="21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  <m:t>𝑐𝑒𝑠</m:t>
                                  </m:r>
                                </m:sup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de-DE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DE" sz="21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de-DE" sz="21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𝑗𝑘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de-DE" sz="2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DF3271-AD5B-4EC7-9639-BA334B89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3295429"/>
                <a:ext cx="5559471" cy="954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undleAdjustment">
            <a:hlinkClick r:id="" action="ppaction://media"/>
            <a:extLst>
              <a:ext uri="{FF2B5EF4-FFF2-40B4-BE49-F238E27FC236}">
                <a16:creationId xmlns:a16="http://schemas.microsoft.com/office/drawing/2014/main" id="{441EC95D-D249-4CE2-9BC4-062151EEA2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1373" y="1517672"/>
            <a:ext cx="5554416" cy="39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2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9B44-D739-45DE-9B97-B0DDD343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Volumetric Capture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13EDB-CC87-41B2-B15E-2C60FA760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Realtime 3D reconstruction using multiple cameras</a:t>
            </a:r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EA7DF07E-266B-4212-A0D6-FA2AB93A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89" y="1819883"/>
            <a:ext cx="4192542" cy="3567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732A6E7-7703-418F-BAB5-A58567142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15" y="1670978"/>
            <a:ext cx="2820099" cy="38656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1BE1A89-341B-4DFA-A047-88DA45419C2A}"/>
              </a:ext>
            </a:extLst>
          </p:cNvPr>
          <p:cNvSpPr/>
          <p:nvPr/>
        </p:nvSpPr>
        <p:spPr>
          <a:xfrm>
            <a:off x="5647387" y="3420255"/>
            <a:ext cx="1693572" cy="367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3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Camera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053707" cy="199342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Difficulties</a:t>
            </a:r>
          </a:p>
          <a:p>
            <a:r>
              <a:rPr lang="de-DE" dirty="0"/>
              <a:t>Visualization of calibration results</a:t>
            </a:r>
          </a:p>
          <a:p>
            <a:r>
              <a:rPr lang="de-DE" i="1" dirty="0"/>
              <a:t>Ceres</a:t>
            </a:r>
            <a:r>
              <a:rPr lang="de-DE" dirty="0"/>
              <a:t> for Point to Point optimization</a:t>
            </a:r>
          </a:p>
          <a:p>
            <a:endParaRPr lang="de-DE" dirty="0"/>
          </a:p>
          <a:p>
            <a:endParaRPr lang="de-DE" i="1" dirty="0"/>
          </a:p>
          <a:p>
            <a:pPr marL="0" indent="0">
              <a:buNone/>
            </a:pPr>
            <a:endParaRPr lang="de-DE" i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48BADB3-26E3-4201-A931-5CE68DC2FB16}"/>
              </a:ext>
            </a:extLst>
          </p:cNvPr>
          <p:cNvSpPr txBox="1">
            <a:spLocks/>
          </p:cNvSpPr>
          <p:nvPr/>
        </p:nvSpPr>
        <p:spPr>
          <a:xfrm>
            <a:off x="476210" y="3007821"/>
            <a:ext cx="11053707" cy="199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b="1" dirty="0"/>
              <a:t>Further work</a:t>
            </a:r>
          </a:p>
          <a:p>
            <a:r>
              <a:rPr lang="de-DE"/>
              <a:t>FLANN for correspondence matching</a:t>
            </a:r>
          </a:p>
          <a:p>
            <a:r>
              <a:rPr lang="de-DE" dirty="0"/>
              <a:t>ICP for further alignment</a:t>
            </a:r>
          </a:p>
          <a:p>
            <a:endParaRPr lang="de-DE" dirty="0"/>
          </a:p>
          <a:p>
            <a:endParaRPr lang="de-DE" i="1" dirty="0"/>
          </a:p>
          <a:p>
            <a:pPr marL="0" indent="0">
              <a:buFont typeface="Arial" pitchFamily="34" charset="0"/>
              <a:buNone/>
            </a:pP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06896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B30F-8F93-4998-95B8-2120CC1B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Voxelgrid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91F8-5111-472C-A09D-C0CA1D85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053378" cy="4954591"/>
          </a:xfrm>
        </p:spPr>
        <p:txBody>
          <a:bodyPr/>
          <a:lstStyle/>
          <a:p>
            <a:r>
              <a:rPr lang="de-DE" dirty="0"/>
              <a:t>Aligned frames get fused into voxelgrid</a:t>
            </a:r>
          </a:p>
          <a:p>
            <a:r>
              <a:rPr lang="de-DE" dirty="0"/>
              <a:t>Calculate TSDF of the integrated frames</a:t>
            </a:r>
          </a:p>
          <a:p>
            <a:r>
              <a:rPr lang="de-DE" dirty="0"/>
              <a:t>Weighted averaging of the TSDF values</a:t>
            </a:r>
          </a:p>
          <a:p>
            <a:r>
              <a:rPr lang="de-DE" i="1" dirty="0"/>
              <a:t>Implicit surface representation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11E9D-83E9-4ACC-A821-06C4F0E6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89" y="1108708"/>
            <a:ext cx="4754919" cy="44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8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oxelgrid_cropped">
            <a:hlinkClick r:id="" action="ppaction://media"/>
            <a:extLst>
              <a:ext uri="{FF2B5EF4-FFF2-40B4-BE49-F238E27FC236}">
                <a16:creationId xmlns:a16="http://schemas.microsoft.com/office/drawing/2014/main" id="{D0803B17-580C-417A-903B-013223BC4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2215" y="1108708"/>
            <a:ext cx="5251187" cy="4640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7B30F-8F93-4998-95B8-2120CC1B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Voxelgrid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91F8-5111-472C-A09D-C0CA1D85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053378" cy="4954591"/>
          </a:xfrm>
        </p:spPr>
        <p:txBody>
          <a:bodyPr/>
          <a:lstStyle/>
          <a:p>
            <a:r>
              <a:rPr lang="de-DE" dirty="0"/>
              <a:t>Aligned frames get fused into voxelgrid</a:t>
            </a:r>
          </a:p>
          <a:p>
            <a:r>
              <a:rPr lang="de-DE" dirty="0"/>
              <a:t>Calculate TSDF of the integrated frames</a:t>
            </a:r>
          </a:p>
          <a:p>
            <a:r>
              <a:rPr lang="de-DE" dirty="0"/>
              <a:t>Weighted averaging of the TSDF values</a:t>
            </a:r>
          </a:p>
          <a:p>
            <a:r>
              <a:rPr lang="de-DE" i="1" dirty="0"/>
              <a:t>Implicit surface representation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85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B30F-8F93-4998-95B8-2120CC1B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Voxelgrid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91F8-5111-472C-A09D-C0CA1D85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0" y="942960"/>
            <a:ext cx="11179170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Difficulties</a:t>
            </a:r>
          </a:p>
          <a:p>
            <a:r>
              <a:rPr lang="de-DE" dirty="0"/>
              <a:t>CPU approach as a proof of concept</a:t>
            </a:r>
          </a:p>
          <a:p>
            <a:r>
              <a:rPr lang="de-DE" dirty="0"/>
              <a:t>Move all calculations to GPU for parallelization</a:t>
            </a:r>
          </a:p>
          <a:p>
            <a:pPr>
              <a:spcAft>
                <a:spcPts val="2400"/>
              </a:spcAft>
            </a:pPr>
            <a:r>
              <a:rPr lang="de-DE" dirty="0"/>
              <a:t>Had to learn </a:t>
            </a:r>
            <a:r>
              <a:rPr lang="de-DE" i="1" dirty="0"/>
              <a:t>OpenGL </a:t>
            </a:r>
            <a:r>
              <a:rPr lang="de-DE" dirty="0"/>
              <a:t>compute shader programming for realtime</a:t>
            </a:r>
          </a:p>
          <a:p>
            <a:r>
              <a:rPr lang="de-DE" dirty="0"/>
              <a:t>Tradeoff between resolution and frame rate</a:t>
            </a:r>
          </a:p>
          <a:p>
            <a:r>
              <a:rPr lang="de-DE" dirty="0"/>
              <a:t>Find good truncation distance to lower artifacts</a:t>
            </a:r>
          </a:p>
        </p:txBody>
      </p:sp>
    </p:spTree>
    <p:extLst>
      <p:ext uri="{BB962C8B-B14F-4D97-AF65-F5344CB8AC3E}">
        <p14:creationId xmlns:p14="http://schemas.microsoft.com/office/powerpoint/2010/main" val="2079747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BFA8-9224-4859-913C-CB5C29E8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Marching Cubes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FFE4A-8190-4F3E-A667-748052B7A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1"/>
            <a:ext cx="11258552" cy="2283198"/>
          </a:xfrm>
        </p:spPr>
        <p:txBody>
          <a:bodyPr/>
          <a:lstStyle/>
          <a:p>
            <a:r>
              <a:rPr lang="en-US" dirty="0"/>
              <a:t>Converts an iso-surface of a tri-</a:t>
            </a:r>
            <a:r>
              <a:rPr lang="en-US" dirty="0" err="1"/>
              <a:t>variat</a:t>
            </a:r>
            <a:r>
              <a:rPr lang="en-US" dirty="0"/>
              <a:t> scalar function to a polygonal mesh</a:t>
            </a:r>
          </a:p>
          <a:p>
            <a:r>
              <a:rPr lang="en-US" dirty="0"/>
              <a:t>Uniform sampling (</a:t>
            </a:r>
            <a:r>
              <a:rPr lang="en-US" dirty="0" err="1"/>
              <a:t>Voxelgrid</a:t>
            </a:r>
            <a:r>
              <a:rPr lang="en-US" dirty="0"/>
              <a:t>) of the implicit surface</a:t>
            </a:r>
          </a:p>
          <a:p>
            <a:r>
              <a:rPr lang="en-US" dirty="0"/>
              <a:t>Determine zero crossings for every grid cell</a:t>
            </a:r>
          </a:p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5D9E5-0B57-4817-BC25-BF0507AF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2" y="3522374"/>
            <a:ext cx="3815625" cy="2195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7C2DE-A5FD-45FC-A962-3A3EBA070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06" y="3522374"/>
            <a:ext cx="4377972" cy="21958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793DED9-109D-4839-A670-438C7076EF87}"/>
              </a:ext>
            </a:extLst>
          </p:cNvPr>
          <p:cNvSpPr/>
          <p:nvPr/>
        </p:nvSpPr>
        <p:spPr>
          <a:xfrm>
            <a:off x="5119352" y="4346620"/>
            <a:ext cx="1287887" cy="273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072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BFA8-9224-4859-913C-CB5C29E8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Marching Cubes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FFE4A-8190-4F3E-A667-748052B7A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377237" cy="5071473"/>
          </a:xfrm>
        </p:spPr>
        <p:txBody>
          <a:bodyPr/>
          <a:lstStyle/>
          <a:p>
            <a:r>
              <a:rPr lang="de-DE" dirty="0"/>
              <a:t>Final result is a triangulated mesh representing the implicit surface</a:t>
            </a:r>
          </a:p>
        </p:txBody>
      </p:sp>
      <p:pic>
        <p:nvPicPr>
          <p:cNvPr id="5" name="Picture 4" descr="A picture containing bed, stone&#10;&#10;Description automatically generated">
            <a:extLst>
              <a:ext uri="{FF2B5EF4-FFF2-40B4-BE49-F238E27FC236}">
                <a16:creationId xmlns:a16="http://schemas.microsoft.com/office/drawing/2014/main" id="{EE03F80A-330B-4E98-A012-D8B70611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9" y="942960"/>
            <a:ext cx="5080759" cy="4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B30F-8F93-4998-95B8-2120CC1B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Marching Cubes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91F8-5111-472C-A09D-C0CA1D85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0" y="942960"/>
            <a:ext cx="11179170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Difficulties</a:t>
            </a:r>
          </a:p>
          <a:p>
            <a:r>
              <a:rPr lang="de-DE" dirty="0"/>
              <a:t>CPU approach as a proof of concept</a:t>
            </a:r>
          </a:p>
          <a:p>
            <a:r>
              <a:rPr lang="de-DE" dirty="0"/>
              <a:t>Move all calculations to GPU for parallelization</a:t>
            </a:r>
          </a:p>
          <a:p>
            <a:pPr>
              <a:spcAft>
                <a:spcPts val="2400"/>
              </a:spcAft>
            </a:pPr>
            <a:r>
              <a:rPr lang="de-DE" dirty="0"/>
              <a:t>Had to learn </a:t>
            </a:r>
            <a:r>
              <a:rPr lang="de-DE" i="1" dirty="0"/>
              <a:t>OpenGL </a:t>
            </a:r>
            <a:r>
              <a:rPr lang="de-DE" dirty="0"/>
              <a:t>compute shader programming for realtime</a:t>
            </a:r>
          </a:p>
          <a:p>
            <a:r>
              <a:rPr lang="de-DE" dirty="0"/>
              <a:t>How to approach uninitialized voxels</a:t>
            </a:r>
          </a:p>
          <a:p>
            <a:r>
              <a:rPr lang="de-DE" dirty="0"/>
              <a:t>2-pass compute shader to tackle memory issues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012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FDF-4B5C-4CFB-98D9-34095904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results</a:t>
            </a:r>
          </a:p>
        </p:txBody>
      </p:sp>
      <p:pic>
        <p:nvPicPr>
          <p:cNvPr id="8" name="marcel-reconstructed-6oziwltzmp4_HUPY">
            <a:hlinkClick r:id="" action="ppaction://media"/>
            <a:extLst>
              <a:ext uri="{FF2B5EF4-FFF2-40B4-BE49-F238E27FC236}">
                <a16:creationId xmlns:a16="http://schemas.microsoft.com/office/drawing/2014/main" id="{C6EE3F1D-6653-4606-BA60-0EFFFA2FB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211" y="871522"/>
            <a:ext cx="4953519" cy="5194315"/>
          </a:xfrm>
          <a:prstGeom prst="rect">
            <a:avLst/>
          </a:prstGeom>
        </p:spPr>
      </p:pic>
      <p:pic>
        <p:nvPicPr>
          <p:cNvPr id="3" name="marcel-reconstructed-wireframe-56qolwd3mp4_jGhh_Trim">
            <a:hlinkClick r:id="" action="ppaction://media"/>
            <a:extLst>
              <a:ext uri="{FF2B5EF4-FFF2-40B4-BE49-F238E27FC236}">
                <a16:creationId xmlns:a16="http://schemas.microsoft.com/office/drawing/2014/main" id="{CE4F3280-6003-4469-94F8-2B71182268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4521" y="871522"/>
            <a:ext cx="6188691" cy="51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8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Volumetric Capture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3D556C-EFFF-452C-A713-A1C2DFA2F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234351"/>
              </p:ext>
            </p:extLst>
          </p:nvPr>
        </p:nvGraphicFramePr>
        <p:xfrm>
          <a:off x="476211" y="871522"/>
          <a:ext cx="11239578" cy="3837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6294D7-C422-476E-B067-7E90C1705325}"/>
              </a:ext>
            </a:extLst>
          </p:cNvPr>
          <p:cNvSpPr txBox="1"/>
          <p:nvPr/>
        </p:nvSpPr>
        <p:spPr>
          <a:xfrm>
            <a:off x="4378817" y="5087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A2BB-A07F-484E-8401-A4ED43108B2F}"/>
              </a:ext>
            </a:extLst>
          </p:cNvPr>
          <p:cNvSpPr txBox="1"/>
          <p:nvPr/>
        </p:nvSpPr>
        <p:spPr>
          <a:xfrm>
            <a:off x="528953" y="4582285"/>
            <a:ext cx="11134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/>
              <a:t>If you are interested in a live reconstruction of yourself, feel free to come to our office at 02.07.31!</a:t>
            </a:r>
          </a:p>
        </p:txBody>
      </p:sp>
    </p:spTree>
    <p:extLst>
      <p:ext uri="{BB962C8B-B14F-4D97-AF65-F5344CB8AC3E}">
        <p14:creationId xmlns:p14="http://schemas.microsoft.com/office/powerpoint/2010/main" val="3143229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Reconstruction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3D556C-EFFF-452C-A713-A1C2DFA2F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611634"/>
              </p:ext>
            </p:extLst>
          </p:nvPr>
        </p:nvGraphicFramePr>
        <p:xfrm>
          <a:off x="476211" y="871522"/>
          <a:ext cx="11239578" cy="5181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8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11082578" cy="871522"/>
          </a:xfrm>
        </p:spPr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017A-12FE-430F-B60B-B5691651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Hardware setup</a:t>
            </a:r>
          </a:p>
          <a:p>
            <a:r>
              <a:rPr lang="de-DE" dirty="0"/>
              <a:t>4 Intel RealSense Depth Camera D415</a:t>
            </a:r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3DDFEBB6-A8BA-46E0-B41C-AB55CF6B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3" t="11511" r="4888" b="15412"/>
          <a:stretch>
            <a:fillRect/>
          </a:stretch>
        </p:blipFill>
        <p:spPr>
          <a:xfrm>
            <a:off x="1055524" y="3054923"/>
            <a:ext cx="3416891" cy="1612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427" extrusionOk="0">
                <a:moveTo>
                  <a:pt x="18380" y="1"/>
                </a:moveTo>
                <a:cubicBezTo>
                  <a:pt x="18350" y="-8"/>
                  <a:pt x="18312" y="30"/>
                  <a:pt x="18253" y="107"/>
                </a:cubicBezTo>
                <a:cubicBezTo>
                  <a:pt x="18081" y="327"/>
                  <a:pt x="17854" y="346"/>
                  <a:pt x="17794" y="144"/>
                </a:cubicBezTo>
                <a:cubicBezTo>
                  <a:pt x="17706" y="-155"/>
                  <a:pt x="17182" y="138"/>
                  <a:pt x="17145" y="507"/>
                </a:cubicBezTo>
                <a:cubicBezTo>
                  <a:pt x="17123" y="733"/>
                  <a:pt x="16521" y="1011"/>
                  <a:pt x="16251" y="919"/>
                </a:cubicBezTo>
                <a:cubicBezTo>
                  <a:pt x="16077" y="859"/>
                  <a:pt x="16016" y="887"/>
                  <a:pt x="16031" y="1024"/>
                </a:cubicBezTo>
                <a:cubicBezTo>
                  <a:pt x="16045" y="1155"/>
                  <a:pt x="15645" y="1430"/>
                  <a:pt x="14728" y="1921"/>
                </a:cubicBezTo>
                <a:cubicBezTo>
                  <a:pt x="14000" y="2310"/>
                  <a:pt x="13367" y="2599"/>
                  <a:pt x="13321" y="2564"/>
                </a:cubicBezTo>
                <a:cubicBezTo>
                  <a:pt x="13274" y="2529"/>
                  <a:pt x="13219" y="2562"/>
                  <a:pt x="13198" y="2633"/>
                </a:cubicBezTo>
                <a:cubicBezTo>
                  <a:pt x="13165" y="2744"/>
                  <a:pt x="11562" y="3613"/>
                  <a:pt x="11174" y="3729"/>
                </a:cubicBezTo>
                <a:cubicBezTo>
                  <a:pt x="11097" y="3753"/>
                  <a:pt x="10989" y="3809"/>
                  <a:pt x="10931" y="3856"/>
                </a:cubicBezTo>
                <a:cubicBezTo>
                  <a:pt x="10599" y="4130"/>
                  <a:pt x="9980" y="4360"/>
                  <a:pt x="9771" y="4288"/>
                </a:cubicBezTo>
                <a:cubicBezTo>
                  <a:pt x="9598" y="4229"/>
                  <a:pt x="9536" y="4257"/>
                  <a:pt x="9551" y="4389"/>
                </a:cubicBezTo>
                <a:cubicBezTo>
                  <a:pt x="9565" y="4515"/>
                  <a:pt x="8933" y="4908"/>
                  <a:pt x="7525" y="5649"/>
                </a:cubicBezTo>
                <a:cubicBezTo>
                  <a:pt x="6399" y="6241"/>
                  <a:pt x="5457" y="6718"/>
                  <a:pt x="5433" y="6709"/>
                </a:cubicBezTo>
                <a:cubicBezTo>
                  <a:pt x="5410" y="6700"/>
                  <a:pt x="5343" y="6737"/>
                  <a:pt x="5285" y="6788"/>
                </a:cubicBezTo>
                <a:cubicBezTo>
                  <a:pt x="5228" y="6839"/>
                  <a:pt x="4477" y="7246"/>
                  <a:pt x="3615" y="7695"/>
                </a:cubicBezTo>
                <a:cubicBezTo>
                  <a:pt x="2752" y="8144"/>
                  <a:pt x="1887" y="8673"/>
                  <a:pt x="1691" y="8871"/>
                </a:cubicBezTo>
                <a:cubicBezTo>
                  <a:pt x="1496" y="9069"/>
                  <a:pt x="1316" y="9235"/>
                  <a:pt x="1293" y="9235"/>
                </a:cubicBezTo>
                <a:cubicBezTo>
                  <a:pt x="1270" y="9235"/>
                  <a:pt x="1101" y="9579"/>
                  <a:pt x="917" y="9999"/>
                </a:cubicBezTo>
                <a:cubicBezTo>
                  <a:pt x="734" y="10420"/>
                  <a:pt x="517" y="10903"/>
                  <a:pt x="439" y="11075"/>
                </a:cubicBezTo>
                <a:cubicBezTo>
                  <a:pt x="360" y="11247"/>
                  <a:pt x="307" y="11445"/>
                  <a:pt x="319" y="11518"/>
                </a:cubicBezTo>
                <a:cubicBezTo>
                  <a:pt x="330" y="11591"/>
                  <a:pt x="271" y="11885"/>
                  <a:pt x="188" y="12167"/>
                </a:cubicBezTo>
                <a:cubicBezTo>
                  <a:pt x="70" y="12568"/>
                  <a:pt x="29" y="12975"/>
                  <a:pt x="5" y="14034"/>
                </a:cubicBezTo>
                <a:cubicBezTo>
                  <a:pt x="-11" y="14779"/>
                  <a:pt x="9" y="15583"/>
                  <a:pt x="48" y="15816"/>
                </a:cubicBezTo>
                <a:cubicBezTo>
                  <a:pt x="96" y="16104"/>
                  <a:pt x="94" y="16288"/>
                  <a:pt x="46" y="16391"/>
                </a:cubicBezTo>
                <a:cubicBezTo>
                  <a:pt x="-32" y="16554"/>
                  <a:pt x="116" y="17445"/>
                  <a:pt x="221" y="17445"/>
                </a:cubicBezTo>
                <a:cubicBezTo>
                  <a:pt x="252" y="17445"/>
                  <a:pt x="369" y="17655"/>
                  <a:pt x="481" y="17915"/>
                </a:cubicBezTo>
                <a:cubicBezTo>
                  <a:pt x="594" y="18175"/>
                  <a:pt x="687" y="18326"/>
                  <a:pt x="687" y="18252"/>
                </a:cubicBezTo>
                <a:cubicBezTo>
                  <a:pt x="687" y="18179"/>
                  <a:pt x="781" y="18308"/>
                  <a:pt x="895" y="18537"/>
                </a:cubicBezTo>
                <a:cubicBezTo>
                  <a:pt x="1008" y="18766"/>
                  <a:pt x="1081" y="19021"/>
                  <a:pt x="1057" y="19101"/>
                </a:cubicBezTo>
                <a:cubicBezTo>
                  <a:pt x="1032" y="19187"/>
                  <a:pt x="1048" y="19202"/>
                  <a:pt x="1098" y="19138"/>
                </a:cubicBezTo>
                <a:cubicBezTo>
                  <a:pt x="1145" y="19076"/>
                  <a:pt x="1296" y="19189"/>
                  <a:pt x="1446" y="19397"/>
                </a:cubicBezTo>
                <a:cubicBezTo>
                  <a:pt x="1798" y="19887"/>
                  <a:pt x="2746" y="20874"/>
                  <a:pt x="3084" y="21105"/>
                </a:cubicBezTo>
                <a:cubicBezTo>
                  <a:pt x="3233" y="21207"/>
                  <a:pt x="3517" y="21335"/>
                  <a:pt x="3713" y="21390"/>
                </a:cubicBezTo>
                <a:cubicBezTo>
                  <a:pt x="3908" y="21445"/>
                  <a:pt x="4102" y="21438"/>
                  <a:pt x="4143" y="21374"/>
                </a:cubicBezTo>
                <a:cubicBezTo>
                  <a:pt x="4185" y="21310"/>
                  <a:pt x="4670" y="21039"/>
                  <a:pt x="5223" y="20768"/>
                </a:cubicBezTo>
                <a:cubicBezTo>
                  <a:pt x="5922" y="20424"/>
                  <a:pt x="6330" y="20293"/>
                  <a:pt x="6568" y="20341"/>
                </a:cubicBezTo>
                <a:cubicBezTo>
                  <a:pt x="6863" y="20400"/>
                  <a:pt x="6904" y="20375"/>
                  <a:pt x="6866" y="20166"/>
                </a:cubicBezTo>
                <a:cubicBezTo>
                  <a:pt x="6807" y="19842"/>
                  <a:pt x="7108" y="19605"/>
                  <a:pt x="7422" y="19729"/>
                </a:cubicBezTo>
                <a:cubicBezTo>
                  <a:pt x="7597" y="19798"/>
                  <a:pt x="7655" y="19772"/>
                  <a:pt x="7640" y="19634"/>
                </a:cubicBezTo>
                <a:cubicBezTo>
                  <a:pt x="7615" y="19404"/>
                  <a:pt x="8190" y="19021"/>
                  <a:pt x="8374" y="19143"/>
                </a:cubicBezTo>
                <a:cubicBezTo>
                  <a:pt x="8447" y="19193"/>
                  <a:pt x="8538" y="19138"/>
                  <a:pt x="8584" y="19017"/>
                </a:cubicBezTo>
                <a:cubicBezTo>
                  <a:pt x="8629" y="18900"/>
                  <a:pt x="9261" y="18463"/>
                  <a:pt x="9989" y="18047"/>
                </a:cubicBezTo>
                <a:cubicBezTo>
                  <a:pt x="10718" y="17630"/>
                  <a:pt x="11476" y="17189"/>
                  <a:pt x="11673" y="17066"/>
                </a:cubicBezTo>
                <a:cubicBezTo>
                  <a:pt x="11869" y="16943"/>
                  <a:pt x="12104" y="16823"/>
                  <a:pt x="12196" y="16802"/>
                </a:cubicBezTo>
                <a:cubicBezTo>
                  <a:pt x="12289" y="16781"/>
                  <a:pt x="12404" y="16716"/>
                  <a:pt x="12452" y="16654"/>
                </a:cubicBezTo>
                <a:cubicBezTo>
                  <a:pt x="12681" y="16357"/>
                  <a:pt x="14470" y="15446"/>
                  <a:pt x="14711" y="15505"/>
                </a:cubicBezTo>
                <a:cubicBezTo>
                  <a:pt x="14909" y="15554"/>
                  <a:pt x="15002" y="15497"/>
                  <a:pt x="15094" y="15278"/>
                </a:cubicBezTo>
                <a:cubicBezTo>
                  <a:pt x="15238" y="14938"/>
                  <a:pt x="16233" y="14307"/>
                  <a:pt x="16472" y="14403"/>
                </a:cubicBezTo>
                <a:cubicBezTo>
                  <a:pt x="16563" y="14439"/>
                  <a:pt x="16632" y="14403"/>
                  <a:pt x="16624" y="14324"/>
                </a:cubicBezTo>
                <a:cubicBezTo>
                  <a:pt x="16608" y="14157"/>
                  <a:pt x="16986" y="13896"/>
                  <a:pt x="17075" y="14012"/>
                </a:cubicBezTo>
                <a:cubicBezTo>
                  <a:pt x="17108" y="14055"/>
                  <a:pt x="17117" y="14154"/>
                  <a:pt x="17095" y="14229"/>
                </a:cubicBezTo>
                <a:cubicBezTo>
                  <a:pt x="17073" y="14304"/>
                  <a:pt x="17088" y="14366"/>
                  <a:pt x="17130" y="14366"/>
                </a:cubicBezTo>
                <a:cubicBezTo>
                  <a:pt x="17173" y="14366"/>
                  <a:pt x="17199" y="14256"/>
                  <a:pt x="17188" y="14123"/>
                </a:cubicBezTo>
                <a:cubicBezTo>
                  <a:pt x="17167" y="13872"/>
                  <a:pt x="17507" y="13590"/>
                  <a:pt x="18666" y="12905"/>
                </a:cubicBezTo>
                <a:cubicBezTo>
                  <a:pt x="18953" y="12735"/>
                  <a:pt x="19378" y="12458"/>
                  <a:pt x="19608" y="12288"/>
                </a:cubicBezTo>
                <a:cubicBezTo>
                  <a:pt x="19838" y="12118"/>
                  <a:pt x="20079" y="11973"/>
                  <a:pt x="20146" y="11966"/>
                </a:cubicBezTo>
                <a:cubicBezTo>
                  <a:pt x="20213" y="11960"/>
                  <a:pt x="20269" y="11908"/>
                  <a:pt x="20269" y="11850"/>
                </a:cubicBezTo>
                <a:cubicBezTo>
                  <a:pt x="20269" y="11793"/>
                  <a:pt x="20471" y="11317"/>
                  <a:pt x="20717" y="10796"/>
                </a:cubicBezTo>
                <a:cubicBezTo>
                  <a:pt x="20964" y="10274"/>
                  <a:pt x="21144" y="9807"/>
                  <a:pt x="21118" y="9752"/>
                </a:cubicBezTo>
                <a:cubicBezTo>
                  <a:pt x="21092" y="9696"/>
                  <a:pt x="21129" y="9554"/>
                  <a:pt x="21203" y="9440"/>
                </a:cubicBezTo>
                <a:cubicBezTo>
                  <a:pt x="21277" y="9327"/>
                  <a:pt x="21319" y="9198"/>
                  <a:pt x="21296" y="9150"/>
                </a:cubicBezTo>
                <a:cubicBezTo>
                  <a:pt x="21242" y="9037"/>
                  <a:pt x="21376" y="8200"/>
                  <a:pt x="21494" y="7911"/>
                </a:cubicBezTo>
                <a:cubicBezTo>
                  <a:pt x="21545" y="7786"/>
                  <a:pt x="21568" y="7557"/>
                  <a:pt x="21564" y="7326"/>
                </a:cubicBezTo>
                <a:cubicBezTo>
                  <a:pt x="21560" y="7095"/>
                  <a:pt x="21530" y="6861"/>
                  <a:pt x="21474" y="6714"/>
                </a:cubicBezTo>
                <a:cubicBezTo>
                  <a:pt x="21433" y="6609"/>
                  <a:pt x="21377" y="6312"/>
                  <a:pt x="21351" y="6055"/>
                </a:cubicBezTo>
                <a:cubicBezTo>
                  <a:pt x="21325" y="5798"/>
                  <a:pt x="21215" y="5323"/>
                  <a:pt x="21105" y="5006"/>
                </a:cubicBezTo>
                <a:cubicBezTo>
                  <a:pt x="20961" y="4585"/>
                  <a:pt x="20927" y="4385"/>
                  <a:pt x="20983" y="4267"/>
                </a:cubicBezTo>
                <a:cubicBezTo>
                  <a:pt x="21079" y="4064"/>
                  <a:pt x="21028" y="3946"/>
                  <a:pt x="20825" y="3914"/>
                </a:cubicBezTo>
                <a:cubicBezTo>
                  <a:pt x="20721" y="3897"/>
                  <a:pt x="20637" y="3736"/>
                  <a:pt x="20577" y="3434"/>
                </a:cubicBezTo>
                <a:cubicBezTo>
                  <a:pt x="20487" y="2983"/>
                  <a:pt x="20355" y="2669"/>
                  <a:pt x="20249" y="2654"/>
                </a:cubicBezTo>
                <a:cubicBezTo>
                  <a:pt x="20174" y="2643"/>
                  <a:pt x="19851" y="1821"/>
                  <a:pt x="19851" y="1641"/>
                </a:cubicBezTo>
                <a:cubicBezTo>
                  <a:pt x="19851" y="1498"/>
                  <a:pt x="19645" y="1311"/>
                  <a:pt x="19420" y="1246"/>
                </a:cubicBezTo>
                <a:cubicBezTo>
                  <a:pt x="19356" y="1227"/>
                  <a:pt x="19223" y="1075"/>
                  <a:pt x="19122" y="908"/>
                </a:cubicBezTo>
                <a:cubicBezTo>
                  <a:pt x="19021" y="741"/>
                  <a:pt x="18846" y="560"/>
                  <a:pt x="18733" y="507"/>
                </a:cubicBezTo>
                <a:cubicBezTo>
                  <a:pt x="18621" y="455"/>
                  <a:pt x="18497" y="305"/>
                  <a:pt x="18460" y="170"/>
                </a:cubicBezTo>
                <a:cubicBezTo>
                  <a:pt x="18433" y="67"/>
                  <a:pt x="18411" y="10"/>
                  <a:pt x="18380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Picture 9" descr="A desk with a computer in a room&#10;&#10;Description automatically generated">
            <a:extLst>
              <a:ext uri="{FF2B5EF4-FFF2-40B4-BE49-F238E27FC236}">
                <a16:creationId xmlns:a16="http://schemas.microsoft.com/office/drawing/2014/main" id="{8C22B9F4-4076-4A2C-9DB6-86FE4C00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04" y="1149680"/>
            <a:ext cx="5698300" cy="45586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351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pic>
        <p:nvPicPr>
          <p:cNvPr id="15" name="depth_raw_Depth.png" descr="depth_raw_Depth.png">
            <a:extLst>
              <a:ext uri="{FF2B5EF4-FFF2-40B4-BE49-F238E27FC236}">
                <a16:creationId xmlns:a16="http://schemas.microsoft.com/office/drawing/2014/main" id="{792531E3-1FF3-4341-807E-9CCEB1AB037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197600" y="1760354"/>
            <a:ext cx="5429250" cy="305395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656B2-799C-4A07-B00A-114C00320D44}"/>
              </a:ext>
            </a:extLst>
          </p:cNvPr>
          <p:cNvSpPr txBox="1"/>
          <p:nvPr/>
        </p:nvSpPr>
        <p:spPr>
          <a:xfrm>
            <a:off x="476250" y="4952009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1920x1080 RGB resolution</a:t>
            </a:r>
            <a:endParaRPr lang="de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17FC5-23D3-4EC6-865C-D43252DD3797}"/>
              </a:ext>
            </a:extLst>
          </p:cNvPr>
          <p:cNvSpPr txBox="1"/>
          <p:nvPr/>
        </p:nvSpPr>
        <p:spPr>
          <a:xfrm>
            <a:off x="6197639" y="4952008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1280x720 active stereo depth</a:t>
            </a:r>
            <a:endParaRPr lang="de-DE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1C463B3-C148-430C-B978-77B0060E5E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Frame aquisition</a:t>
            </a:r>
          </a:p>
        </p:txBody>
      </p:sp>
      <p:pic>
        <p:nvPicPr>
          <p:cNvPr id="21" name="rgb_raw_Color.png" descr="rgb_raw_Color.png">
            <a:extLst>
              <a:ext uri="{FF2B5EF4-FFF2-40B4-BE49-F238E27FC236}">
                <a16:creationId xmlns:a16="http://schemas.microsoft.com/office/drawing/2014/main" id="{068CEBB5-3C82-496D-A885-CDB2CF2B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756385"/>
            <a:ext cx="5429250" cy="30539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22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656B2-799C-4A07-B00A-114C00320D44}"/>
              </a:ext>
            </a:extLst>
          </p:cNvPr>
          <p:cNvSpPr txBox="1"/>
          <p:nvPr/>
        </p:nvSpPr>
        <p:spPr>
          <a:xfrm>
            <a:off x="476250" y="4952009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Original</a:t>
            </a:r>
            <a:endParaRPr lang="de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17FC5-23D3-4EC6-865C-D43252DD3797}"/>
              </a:ext>
            </a:extLst>
          </p:cNvPr>
          <p:cNvSpPr txBox="1"/>
          <p:nvPr/>
        </p:nvSpPr>
        <p:spPr>
          <a:xfrm>
            <a:off x="6197639" y="4952008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Threshold filtered</a:t>
            </a:r>
            <a:endParaRPr lang="de-DE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1C463B3-C148-430C-B978-77B0060E5E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211" y="942961"/>
            <a:ext cx="5429288" cy="289494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Depthmap preprocessing</a:t>
            </a:r>
          </a:p>
        </p:txBody>
      </p:sp>
      <p:pic>
        <p:nvPicPr>
          <p:cNvPr id="11" name="depth_raw_Depth.png" descr="depth_raw_Depth.png">
            <a:extLst>
              <a:ext uri="{FF2B5EF4-FFF2-40B4-BE49-F238E27FC236}">
                <a16:creationId xmlns:a16="http://schemas.microsoft.com/office/drawing/2014/main" id="{8A221271-609D-439A-BB9A-562236C8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1760353"/>
            <a:ext cx="5429250" cy="3053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depth_threshold_Depth.png" descr="depth_threshold_Depth.png">
            <a:extLst>
              <a:ext uri="{FF2B5EF4-FFF2-40B4-BE49-F238E27FC236}">
                <a16:creationId xmlns:a16="http://schemas.microsoft.com/office/drawing/2014/main" id="{BB7C9B1C-05BE-492D-A064-7A97B57F5289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6197600" y="1760354"/>
            <a:ext cx="5429250" cy="30539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15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1C463B3-C148-430C-B978-77B0060E5E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210" y="942961"/>
            <a:ext cx="11185609" cy="503927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Final pointclouds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BE444-95C8-4C83-BFD2-0260B3DF5C07}"/>
              </a:ext>
            </a:extLst>
          </p:cNvPr>
          <p:cNvSpPr txBox="1"/>
          <p:nvPr/>
        </p:nvSpPr>
        <p:spPr>
          <a:xfrm>
            <a:off x="1886755" y="2208727"/>
            <a:ext cx="7283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Add video of single pointcloud</a:t>
            </a:r>
          </a:p>
        </p:txBody>
      </p:sp>
    </p:spTree>
    <p:extLst>
      <p:ext uri="{BB962C8B-B14F-4D97-AF65-F5344CB8AC3E}">
        <p14:creationId xmlns:p14="http://schemas.microsoft.com/office/powerpoint/2010/main" val="202142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11082578" cy="871522"/>
          </a:xfrm>
        </p:spPr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017A-12FE-430F-B60B-B5691651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Tried approaches</a:t>
            </a:r>
          </a:p>
          <a:p>
            <a:r>
              <a:rPr lang="de-DE" dirty="0"/>
              <a:t>Holefilling filter</a:t>
            </a:r>
          </a:p>
          <a:p>
            <a:r>
              <a:rPr lang="de-DE" dirty="0"/>
              <a:t>Spatial filter</a:t>
            </a:r>
          </a:p>
          <a:p>
            <a:r>
              <a:rPr lang="de-DE" dirty="0"/>
              <a:t>Edge enhancement filter</a:t>
            </a:r>
          </a:p>
          <a:p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E853E-510F-4674-A776-C8CE54E4B2E3}"/>
              </a:ext>
            </a:extLst>
          </p:cNvPr>
          <p:cNvSpPr txBox="1"/>
          <p:nvPr/>
        </p:nvSpPr>
        <p:spPr>
          <a:xfrm>
            <a:off x="2112135" y="3219718"/>
            <a:ext cx="7283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Add images of different filters</a:t>
            </a:r>
          </a:p>
        </p:txBody>
      </p:sp>
    </p:spTree>
    <p:extLst>
      <p:ext uri="{BB962C8B-B14F-4D97-AF65-F5344CB8AC3E}">
        <p14:creationId xmlns:p14="http://schemas.microsoft.com/office/powerpoint/2010/main" val="36563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11082578" cy="871522"/>
          </a:xfrm>
        </p:spPr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017A-12FE-430F-B60B-B5691651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Difficulties</a:t>
            </a:r>
          </a:p>
          <a:p>
            <a:r>
              <a:rPr lang="de-DE" dirty="0"/>
              <a:t>Bandwidth limitations</a:t>
            </a:r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2B9F4-4076-4A2C-9DB6-86FE4C007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226" y="2242717"/>
            <a:ext cx="3661425" cy="29291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5F6C7E-F1D7-4907-9E56-A1B8812F4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8" y="2360421"/>
            <a:ext cx="7340957" cy="26937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391A59-6701-4984-8398-B62C1104886E}"/>
              </a:ext>
            </a:extLst>
          </p:cNvPr>
          <p:cNvSpPr/>
          <p:nvPr/>
        </p:nvSpPr>
        <p:spPr>
          <a:xfrm>
            <a:off x="4404575" y="2360421"/>
            <a:ext cx="669701" cy="269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40B6F-3425-4558-938F-DEE5FC00A34F}"/>
              </a:ext>
            </a:extLst>
          </p:cNvPr>
          <p:cNvSpPr/>
          <p:nvPr/>
        </p:nvSpPr>
        <p:spPr>
          <a:xfrm>
            <a:off x="530649" y="4114799"/>
            <a:ext cx="7340956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90641174"/>
      </p:ext>
    </p:extLst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523</Words>
  <Application>Microsoft Office PowerPoint</Application>
  <PresentationFormat>Widescreen</PresentationFormat>
  <Paragraphs>129</Paragraphs>
  <Slides>28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Cambria Math</vt:lpstr>
      <vt:lpstr>tum3d</vt:lpstr>
      <vt:lpstr>3D Scanning and Spatial Learning Volumetric Capture</vt:lpstr>
      <vt:lpstr>Volumetric Capture</vt:lpstr>
      <vt:lpstr>Reconstruction Pipeline</vt:lpstr>
      <vt:lpstr>RGB-D Frame Capture</vt:lpstr>
      <vt:lpstr>RGB-D Frame Capture</vt:lpstr>
      <vt:lpstr>RGB-D Frame Capture</vt:lpstr>
      <vt:lpstr>RGB-D Frame Capture</vt:lpstr>
      <vt:lpstr>RGB-D Frame Capture</vt:lpstr>
      <vt:lpstr>RGB-D Frame Capture</vt:lpstr>
      <vt:lpstr>Correspondence Matching</vt:lpstr>
      <vt:lpstr>Correspondence Matching</vt:lpstr>
      <vt:lpstr>Correspondence Matching</vt:lpstr>
      <vt:lpstr>Correspondence Matching</vt:lpstr>
      <vt:lpstr>Camera calibration</vt:lpstr>
      <vt:lpstr>3D Pose Estimation</vt:lpstr>
      <vt:lpstr>3D Pose Estimation</vt:lpstr>
      <vt:lpstr>3D Pose Estimation</vt:lpstr>
      <vt:lpstr>3D Pose Estimation</vt:lpstr>
      <vt:lpstr>3D Pose Estimation</vt:lpstr>
      <vt:lpstr>Camera Calibration</vt:lpstr>
      <vt:lpstr>Voxelgrid</vt:lpstr>
      <vt:lpstr>Voxelgrid</vt:lpstr>
      <vt:lpstr>Voxelgrid</vt:lpstr>
      <vt:lpstr>Marching Cubes</vt:lpstr>
      <vt:lpstr>Marching Cubes</vt:lpstr>
      <vt:lpstr>Marching Cubes</vt:lpstr>
      <vt:lpstr>Final results</vt:lpstr>
      <vt:lpstr>Volumetric Capture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ga58lum@mytum.de</cp:lastModifiedBy>
  <cp:revision>45</cp:revision>
  <dcterms:created xsi:type="dcterms:W3CDTF">2017-09-06T12:09:29Z</dcterms:created>
  <dcterms:modified xsi:type="dcterms:W3CDTF">2020-02-04T15:29:03Z</dcterms:modified>
</cp:coreProperties>
</file>